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1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4" r:id="rId4"/>
    <p:sldId id="270" r:id="rId5"/>
    <p:sldId id="261" r:id="rId6"/>
    <p:sldId id="265" r:id="rId7"/>
    <p:sldId id="266" r:id="rId8"/>
    <p:sldId id="269" r:id="rId9"/>
    <p:sldId id="272" r:id="rId10"/>
    <p:sldId id="257" r:id="rId11"/>
    <p:sldId id="260" r:id="rId12"/>
    <p:sldId id="262" r:id="rId13"/>
    <p:sldId id="258" r:id="rId14"/>
    <p:sldId id="263" r:id="rId15"/>
    <p:sldId id="267" r:id="rId16"/>
    <p:sldId id="268" r:id="rId17"/>
    <p:sldId id="273" r:id="rId18"/>
    <p:sldId id="271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9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9" Type="http://schemas.openxmlformats.org/officeDocument/2006/relationships/image" Target="../media/image1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11" Type="http://schemas.openxmlformats.org/officeDocument/2006/relationships/image" Target="../media/image38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61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0" Type="http://schemas.openxmlformats.org/officeDocument/2006/relationships/image" Target="../media/image59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6.wmf"/><Relationship Id="rId4" Type="http://schemas.openxmlformats.org/officeDocument/2006/relationships/image" Target="../media/image5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39:20.0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16967 7838,'0'25,"0"-25,0 0,49 0,-24-25,0 25,25 0,-26 0,26-25,0 1,24-1,-49 25,0 0,-1 0,26-25,-25 25,0 0,-1-25,-24 25,50 0,-25 0,0 0,24 0,-24 0,-25 0,25-25,0 25,24 0,-24-24,0 24,25 0,-1 0,-49 0,50 0,-50 0,49-25,-49 25,25 0,0 0,0 0,0 0,-25 0,49-25,-24 25,0 0,-25 0,25 0,24 0,-49 0,25 0,25 0,-26 0,76 0,73 0,26 0,-26 0,1 25,-50 0,-74-25,-26 0,-24 0,25 0,25 0,-1 24,26 1,24-25,-49 0,-50 0,24 0,-24 0,50 0,-50 0,25 0,25 0,24 25,0 0,50 24,25 1,0 0,-124-50,-25 0,0 0,0 24,-25 1,0-25,0 50,-24-50,49 25,-25 0,-25-1,26 1,-1-25,0 25,0 0,-24-25,24 49,0-49,-25 0,1 25,24 0,25-25,-50 25,26-25,-1 0,0 0,0 0,0 25,0-25,1 0,-1 0,25 0,-25 24,0-24,25 0,-25 0,-24 0,49 0,-25 0,0 25,0-25,25 0,-24 0,24 0,-25 0,0 0,25 0,-25 0,25 0,-49 0,-1 0,0 0,26 0,-1 0,-25 0,25 0,1 0,-26 0,25 0,-24 0,24 0,25 0,-50 0,1-25,-26 25,50 0,25 0,-25-24,-24 24,-26-25,26 0,24 25,25 0,-50 0,1-25,-26 25,51 0,-1 0,-50-25,-49 1,25 24,50 0,-1 0,-24-25,-1 25,50-25,-49 25,49 0,25 0,-50 0,50 0,-24 0,-51-25,1 25,-1-25,51 25,-1 0,25 0,-25 0,0 0,25 0,-25 0,25 0,0 0,25 0,25 0,-25 0,-1 0,1-24,25 24,-25 0,-25 0,24 0,1-25,0 25,25 0,-1 0,26 0,74 0,24 0,-24 0,-25 0,-25 0,-49 0,-1 0,-24 0,-25 0,25-25,0 25,0 0,-1 0,1 0,0 0,74 0,75 0,-25 0,-50 0,-74 0,0 0,-1 0,1 0,-25 0,25 0,0 0,49 0,-24 0,74 0,-99 0,-25 0,24 0,1 0,25 0,24 0,-24 0,0 0,-26 0,-24 0,-24 0,-1 0,0 0,0 0,-25 0,1 0,-1 0,25 0,-74 0,50 0,-51 0,26 0,0 0,49 0,-50 0,1 0,24 0,26 0,-26 0,-24 0,-1 0,25 0,1 0,-1 0,1 0,-26 0,26 0,-1 0,-24 0,49 0,-25 0,50 0,-25 0,25 0,-49 0,24 0,0 0,0 0,25 0,-24 0,24 0,-50 0,0 0,1 25,-26-25,1 25,24-25,1 0,24 24,0-24,25 0,-25 0,0 0,1 0,-1 0,0 0,0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6:13.8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16793 7714,'25'0,"0"0,-25 0,25 0,24 0,-49 0,0 0,25 0,-25 0,25 0,0 0,-25 0,24 0,-24 0,-24 0,-1-25,0 25,25 0,-25 0,0 0,1 0,24 0,-25 0,0 0,25 0,-25 0,25 0,0 0,-25 0,1 0,24 0,-25 0,0 0,0 0,0 0,-24 0,49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6:18.4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22399 11906,'0'25,"25"-25,0 0,-1 0,26 0,0 0,-50 0,49 0,-49 0,25 0,25 0,-1 25,26 0,-1-25,0 0,-49 0,0 0,-25 0,0 24,0 1,0-25,0 25,0-25,0 25,0 0,0-25,-25 0,25 24,0-24,-25 25,25-25,-24 25,24-25,-25 25,0-25,25 25,0-25,-25 25,25-1,0-24,0 25,0-25,0 25,0-25,0 25,0 0,0-25,0 24,-25-24,25 25,-24-25,24 25,-25-25,25 0,0 0,-25 25,25-25,-25 25,0-25,25 0,-24 24,24-24,-25 0,25 0,-25 0,25 0,-25 25,25-25,0 0,-25 0,25 0,-24 0,-1 0,25 0,0 0,-25 0,25-25,-25 25,0-24,25 24,-24-25,24 25,-25-25,0 0,25 25,0-25,0 25,0-24,0 24,0-25,0 0,0 25,0-25,0 25,0 0,25-25,-25 25,25 0,-25-24,0 24,49 0,-49 0,25 0,0-25,0 25,-1 0,1 0,25 0,-50 0,25 0,-25-25,0 25,0 0,0 0,0-25,0 25,0-25,24 25,-24 0,0-25,0 1,25-1,-25 25,25-25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6:13.0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15156 8136,'0'0,"0"0,25 0,-25 0,25 0,-1 0,1 0,-25 0,25 0,0 0,0 0,-1 0,1 0,0 0,0 0,0 0,24 0,-24 0,25 0,-26 0,26 0,-50 0,25 0,-25 0,25 0,0 0,-25 0,24 0,1 0,0 0,25 0,-26 0,26 0,0 0,24 0,0 0,1 0,-1 0,-24 0,-25 0,24 0,1 0,-25 0,-1 0,-24 0,25 0,-25 0,25 0,-25 0,25 0,0 0,-25 0,24 0,1 0,0 0,25 0,24 0,1 0,-1 0,-24 0,-1 0,-24 0,25 0,-26 0,1 0,0 0,0 0,-25 0,25 0,-25 0,49 0,-49 0,25 0,25 0,-26 0,26 0,-25 0,24 0,-49 0,25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6:35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10344 11633,'25'-24,"0"24,-25 0,24 0,51 0,-50 0,-1 0,1 0,0 0,0 0,24 0,-24 0,0 0,25 0,-26 0,1 0,-25 0,25 0,0 0,0 0,24 0,1 0,-1 0,26 0,-1 0,1 0,-26 0,1 0,-25 0,0 0,-1 0,1 0,-25 0,0 0,25 0,0 0,0 0,-1 0,26 0,-25 0,0 0,24 0,1 0,-25 0,-1 0,26 0,-25 0,0 0,-1 0,-24 0,25 0,0 0,-25 0,25 0,0 0,-1 0,26 0,0 0,-26 0,1 0,25 0,-50 0,25 0,-1 0,-24 0,25 0,0 0,0 0,0 0,-25 0,49 0,1 0,-25 0,0 0,-1 0,-24 0,25 0,0 0,-25 0,25 0,-25 0,25 0,-25 0,24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24:30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4440 6449,'75'0,"-1"0,1 0,-1 0,25 0,-24 0,-1 0,1 0,-51 0,-24 0,25 0,0 0,0 0,-25 0,49 0,26 0,-1 0,1 0,24 0,-25 0,-24 0,49 0,-25 0,26 0,-51 0,-24 0,0 0,-25 0,25 0,-25 0,49 0,-24 0,-25 0,50 0,-1 0,26 0,-26 0,1 0,-25 0,0 0,-1 0,26 0,-50 0,25 0,49 0,-24 0,-1 0,-24 0,0 0,0 0,0 0,-1 0,1 0,-25 0,25 0,-25 0,50 0,24 0,50 0,50 0,-75 0,50 0,-75 0,25 0,-24 0,-26 0,-24 0,25 0,-50 0,25 0,-25 0,24 0,-24 0,50 0,-50 0,50 0,-1 0,75 0,-49 0,-1 0,1 0,-26 0,26 0,-1 0,-24 0,-26 0,1 0,-25 0,25 0,-25 0,50 0,-50 0,24 0,1 0,25-25,24 25,1 0,-26 0,26 0,-75 0,24 0,1 0,-25 0,50 0,-25 0,24 0,1 0,-50 0,25 0,24 0,-24 0,0 0,-25 0,25-24,0 24,-1 0,1 0,74 0,1 0,-1 0,25 0,-25 0,25 0,-49 0,24 0,-50 0,-49 0,25 0,-25 0,25 0,0 0,0 0,-25 0,49 0,-24 0,0 0,24 0,-49 0,25 0,0 0,0 0,-25 0,25 0,-1 0,26 0,-25 0,-25 0,25 0,-1 0,1 0,-25 0,25 0,0 0,0 0,-1 0,1 0,-25 0,25 0,-25 0,25 0,-25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25:04.9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5581 12601,'25'0,"-25"0,50 0,-50 0,25 0,-1 0,26-25,-25 25,0 0,-1 0,1 0,0 0,0 0,24 0,-24 0,0 0,0 0,24 0,1 0,49 0,1 0,-1 0,-50 0,1 0,0 0,-26 0,51 0,-26 0,-24 0,0 0,49 0,-24 0,0 0,-1 0,26 0,-1 0,1 0,-1 0,25 0,-24 0,-26 0,1 0,-1 0,26 0,-1 0,1 0,-1 0,0 0,26 0,-26 0,1-25,-51 25,1 0,25 0,-50 0,49 0,-49 0,25-25,0 25,25 0,-1-24,-24 24,25 0,-26 0,1 0,0 0,25 0,-1 0,1 0,-1 0,26 0,-1 0,1 0,-26 0,26 0,-51 0,26 0,0 0,24 0,1 0,-26 0,50 0,-24 0,-26 0,1 0,0 0,24 0,-24 0,-1 0,-24 0,49 0,-24 0,0 0,-26 0,1 0,-25-25,25 25,0 0,0 0,-25 0,25-25,-1 25,-24 0,25 0,-25 0,25 0,-25 0,25 0,0 0,24 0,-24 0,-25 0,50 0,24 0,-24 0,-26 0,26 0,-50 25,25-25,-25 0,25 0,-1 0,-24 0,25 0,0 0,0 0,-25 0,25 0,-25 0,24 0,26 0,-25 0,24 25,1-25,49 0,50 24,-50 1,-49-25,0 0,49 0,-25 0,25 0,-24 25,-75-25,25 0,-1 0,1 0,-25 0,50 0,-1 0,1 0,24 0,26 0,-1 0,25 25,-50-25,26 25,-26-1,0-24,1 0,-26 0,1 0,-25 0,24 0,1 0,24 0,1 0,-1 0,1 0,-26 0,26 0,-26 0,51 0,-1 0,-25 0,1 25,-1-25,-24 0,24 0,-24 25,24-25,-24 0,-1 0,1 0,24 0,26 0,48 0,26 0,24 25,100-25,-25 25,0-25,-75 24,-74-24,-49 25,-51-25,51 0,-1 0,1 0,-1 0,-74 0,25 0,-25-25,25 25,0-24,-25 24,24 0,1 0,25-25,-1 0,1 25,-50 0,50 0,-50-25,24 25,51-25,-75 25,25-24,49-1,-49 25,0-25,-25 25,24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09:25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7863 5953,'50'0,"-25"0,0 0,24 0,-49 0,50 0,-50 0,49 0,-24 0,25 0,-25-25,0 25,-1 0,1 0,25 0,-25 0,-1 0,1 0,-25 0,25 0,0 0,0 0,-1 0,1 0,50 0,24 0,-25 0,-24 0,-25 0,-1 0,1 0,0 0,-25 0,25 0,0-24,-1 24,-24 0,25 0,0 0,0 0,-25 0,25 0,24 0,1 0,-1 0,1 0,0 0,24 0,1 0,-26 0,1 0,-1 0,1 0,0 0,-1 0,1 0,-1 0,1 0,24 0,-49 0,99 0,-74 0,-25 0,49 24,-24-24,-25 0,-25 0,24 0,1 0,-25 0,25 0,-25 0,25 0,-25 0,25 0,-1 0,-24 0,25 0,25 0,74 0,-75 0,-49 0,50 0,49 0,50 0,74 0,-24 50,-75-25,0 0,-75-25,-24 0,-25 0,25 0,0 0,0 0,-25 0,24 0,-24 0,25 0,0 24,-25-24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09:35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21332 10815,'0'0,"50"0,24 0,-24 0,24 0,-49 0,0 0,0 0,-25 0,49 0,-49 0,25 0,0 0,0 0,-25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09:39.1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18480 9922,'0'0,"74"0,1 0,24 0,-25 0,1 0,-26 0,-24 0,0 0,-25 0,25-25,-25 25,25 0,-1 0,-24 0,25 0,-25 0,25 0,0 0,-25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10:20.1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20266 10244,'25'25,"-1"-25,26 0,0 0,-1 0,1 0,-25 0,-1 0,51 0,-50 0,-1 0,1 0,0 0,0 0,24 0,-24 0,0 0,0 0,0 0,24 0,-24 0,0 0,0 0,0 0,-1 0,1 0,0 0,0 0,0 0,-1 0,1 0,25 0,-50 0,25 0,-1 0,-24 0,25 0,-25 0,25 0,-25 0,25 0,0 0,-25 0,24 0,1 0,0 0,-25 0,25 0,-25 0,25 0,-1 0,1 0,0 0,0 0,-25 0,25 0,-25 0,24 0,1 0,-25 0,25 0,-25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39:20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25127 8086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11:47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22325 9947,'24'0,"-24"-25,50 0,-50 25,25 0,-25 0,25 0,-1 0,26 0,-25 0,-25 0,49 0,-49 0,75 0,-50 0,-1 25,1 0,-25-25,0 0,0 0,-25 0,1 24,24-24,-25 25,0-25,0 25,25 0,-25-25,1 25,-1-25,25 25,-25-1,25-24,-25 25,25-25,-25 25,1 0,24-25,-25 25,25-25,-25 24,0-24,25 25,-25 0,25-25,0 0,25 0,0 0,-25 0,25 0,-25 0,74 0,-49 25,0-25,24 25,-24-25,-25 0,25 0,-25 0,25 0,0 0</inkml:trace>
  <inkml:trace contextRef="#ctx0" brushRef="#br0" timeOffset="2407.1377">22969 10046,'0'-25,"0"25,25-25,50 25,-50 0,-1 0,51 0,-50 0,-25 0,49 0,-49 0</inkml:trace>
  <inkml:trace contextRef="#ctx0" brushRef="#br0" timeOffset="4671.2672">23069 10294,'0'-25,"25"25,-25 0,24 0,-24 0,25 0,0 0,-25 0,25 0,-25-25,74 25,-24 0,-25 0</inkml:trace>
  <inkml:trace contextRef="#ctx0" brushRef="#br0" timeOffset="6951.3976">23862 10071,'0'0,"0"0,-24 0,24 0,-25 0,25 0,-25 0,25 25,-25-25,0 0,25 24,-24 1,24-25,-25 25,0-25,25 25,-25 0,25-25,0 24,-25-24,25 25,0-25,0 25,0 0,0-25,0 25,0-25,0 24,0 1,0 0,50-25,-25 25,0-25,-25 0,49 0,-49 0,25 0,0-25,0 25,24 0,-49-25,25 0,-25 25,0-24,0 24,0-25,0 25,0-25,0 0,0 25,0-25,0 1,0-1,0 25,0-25,0 25,0-50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4:18.4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4936 9996,'25'0,"50"0,-26 0,26 0,-1 0,1 0,-1 0,0 0,1 0,-1 0,1 0,-1 0,25 0,0 0,25 25,50-25,-25 0,25 0,24 0,0 0,-24 0,25 0,-26 0,-24 0,-25 0,25 0,-25 0,25 0,-25 0,49 0,1 0,0 0,-26 0,-24 0,25 0,-124 0,99 0,0 0,0 0,0-25,-25 25,25 0,0 0,-24 0,24 0,0 0,0 0,-25 0,25 0,-50 0,-24 0,0 0,-1 0,26 0,-75 0,49 0,1 0,-1 0,-24 0,25 0,0 0,24 0,25 0,25 0,0 0,-25 0,25 0,0 0,-24 0,24 0,0 0,-25 0,50 0,-75 0,50 0,-49 0,24 0,-25 0,1 0,-26 0,1 0,24 0,-24 0,24 0,1 0,24 0,25 0,-25 0,0 0,1 0,24 0,0 0,-25 0,-25 0,75 0,-74 0,24 0,-25 0,1 0,-1 0,-49 0,24 0,1 0,-50 0,25 0,-25 0,49 0,-49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2:11:47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22126 16222,'0'25,"0"-25,0 25,0-25,0 25,0-1,0-24,0 25,0-25,0 25,0-25,0 25,0 0,0-25,0 25,0-25,0 0,0 24,0-24,-25 0,25 0</inkml:trace>
  <inkml:trace contextRef="#ctx0" brushRef="#br0" timeOffset="1615">21903 16272,'0'0,"0"0,0 25,0-1,0-24,0 25,0-25,0 25,0-25,0 0,0 25,0 0,0-25,0 25,-25-25,25 0,0 24,-25-24,25 25,0 0,0-25,0 25,0-25,0 25,0-1,0-24,0 25,0-25,0 25,0-25,-25 0,25 0,0 0</inkml:trace>
  <inkml:trace contextRef="#ctx0" brushRef="#br0" timeOffset="2983">21556 16247,'0'0,"0"0,24 0,-24 0,0 25,0 0,0-25,0 24,0-24,0 50,0-50,0 25,0-25,0 25,0-25,0 25,0-1,0 1,0-25,0 25,0 0,0-25,0 25,0-25,0 24,0 1,0-25,0 25,0-25,0 25,0-25,0 25,0-1,0-24,0 25,0-25,0 25,0 0,0-25,0 25,0-25,0 24,0-24,0 0,0 0</inkml:trace>
  <inkml:trace contextRef="#ctx0" brushRef="#br0" timeOffset="4631">21407 16495,'0'0,"0"0,0 0,0 25,0-25,0 25,0 0,0-1,0-24,0 25,0 0,0-25,0 25,0 0,0-25,0 24,0 1,0-25,0 25,0-25,0 0,0 25,0 0,0-25,0 0,0 24,0-24,0 25,0-25,0 25,0 0,0-25,0 25,0-25</inkml:trace>
  <inkml:trace contextRef="#ctx0" brushRef="#br0" timeOffset="5839">21233 16842,'0'0,"0"0,0 0,0 0,0 50,0-50,0 25,0 0,0-1,0 1,0-25,0 50,0-50,0 25,0-25,0 24,0 1,0-25,0 25,0-25,0 25,0-25,0 0,0 0</inkml:trace>
  <inkml:trace contextRef="#ctx0" brushRef="#br0" timeOffset="6991">21060 17140,'0'25,"0"-25,0 25,0-1,0-24,0 25,0-25,0 25,0-25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7:55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7045 8285,'0'0,"25"0,-25 0,24 0,1 0,25 0,-50 0,25 0,-25 0,25 0,-1 0,-24 0,25 0,-25 0,25 0,0 0,0 0,-1 0,1 0,25 0,-25 0,24 0,26 25,-1-25,0 0,26 24,-26 1,0-25,26 25,-1-25,-25 0,1 0,-1 0,1 0,-51 0,1 0,0 0,0 0,0 0,-1 0,1 0,25 0,-1 0,-24 0,0 0,49 0,-24 0,0 0,-1 0,1 0,-1 0,-24 0,25-25,-1 25,-24 0,25 0,-25 0,49 0,-24 0,-25 0,49 0,-24 0,-26 0,1 0,25 0,-25 0,-1 0,26-25,-50 25,25 0,-25-24,25 24,-1 0,1 0,-25 0,50-25,-25 25,-25 0,24 0,1 0,25-25,-25 25,-1 0,-24 0,25 0,0 0,0 0,-25 0,25 0,-25-25,24 25,1 0,0 0,0 0,0 0,0 0,-1 0,1 0,25 0,-25 0,24 0,1 0,24 0,-24 0,-1 0,1 0,0 0,-1 0,1 0,-1 0,-24 0,0 0,-25 0,50 0,-26 0,-24 0,50 0,-50 0,25 0,0 0,-1 0,1 0,0 0,-25 0,25 0,49 0,-74 0,25 0,25 0,-25 0,-1 0,1 0,0 0,0 0,24 0,-24 0,0 0,49 0,-49 0,25 0,-1 0,-24 0,25 0,-1 0,1 0,0 0,24 0,-24 0,-1 0,1 25,-1-25,1 0,-25 0,0 0,24 0,26 0,-50 0,49 25,0-25,1 25,-26-25,-24 24,0-24,25 0,-50 0,49 0,-24 0,-25 0,50 0,-50 0,49 0,1 0,-1 0,26 0,-1 0,1 0,-1 0,1 0,-1 0,0 0,1 0,-1 0,1 0,-1 0,-24 0,-26 0,1 0,50 0,-26 0,1 0,-1 0,1 0,25 0,-1 0,0 0,-24 0,24 0,-24 0,0 0,-1 0,26 0,-26 0,1-24,-1-1,1 25,0 0,-1-25,26 25,-26 0,26 0,-1 0,1 0,-1-25,-24 25,24 0,0 0,1 0,-1 0,1 0,-1 0,25 0,-24 0,-51 0,51 0,-50 0,24 0,-24 0,0 0,25 0,-1 0,-24 0,49 0,1 0,-1 0,1 0,-1 0,-24 0,-1 25,26-25,-1 0,0 0,1 0,-26 25,26-25,-25 0,-1 0,1 0,24 0,-24 0,24 0,1 0,-1 0,25 25,0-25,50 0,-50 0,1 0,24 0,-25 0,-25 0,1 0,24 0,0 0,-49 0,49 0,-25 0,-24 0,-25 0,0 0,49 0,-24 0,-1 0,-24 0,25 0,-1 0,1 0,0 0,24-25,0 25,1 0,-1 0,1 0,-26 0,26 0,-1-25,0 25,1 0,-1 0,1 0,-26 0,26 0,-50 0,24 0,1 0,-50 0,25 0,-25-25,24 25,26 0,0 0,148 50,-24-25,-1-1,-49-24,25 25,-74-25,-26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8:00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12601 13568,'0'0,"25"0,-25 0,50 0,24 0,-24 0,-1 0,1 0,-1 0,1 0,0 0,-1 0,1 0,24 0,-49 0,0 0,0 0,-1 0,1 0,0 0,0 25,0-25,-1 0,26 0,0 25,-1-25,-24 0,25 25,24-1,1-24,-1 0,25 25,0 0,25-25,-24 0,-51 25,-24-25,25 25,-1-25,-24 0,0 0,0 0,0 0,24 0,-49 0,50 0,-1 0,1 0,0 0,-1 0,26 0,-51 0,-24 0,25 0,-25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8:05.0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12254 15131,'25'0,"-1"0,26 0,24 0,-74 0,25 0,0 0,0 0,0 0,0 0,-1 0,1 0,0 0,0 0,24 0,-24 0,25 0,-1 0,26 0,-26 0,1 0,0 0,24 0,-24 0,-50 0,24 0,-24 0,0 25,25-25,0 0,25 0,-1 0,26 0,-1 0,1 0,-1 0,0 0,1 0,-26 0,-24 0,-25 0,25 0,0 0,-25 0,25 0,49 0,-49 0,0 0,-1 0,1 0,0 0,-25 0,25 0,-25 0,25 0,-25 0,24 0,1 0,0 0,0 0,-25 0,25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24:01.6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3126 7169,'0'0,"0"0,25 0,24 0,1 0,-25 0,-1 0,26 0,0 0,-1 0,1 0,-1 0,1 0,-25 0,0 0,24 0,1 0,24 0,25 0,50 0,0 0,0 0,-50 0,50 0,-50 0,50 0,-25 24,25 1,-50-25,25 25,-49-25,-1 0,0 0,-24 0,49 0,-24 0,24 0,0 0,0 0,-24 0,-1 0,-24 0,24 0,-24 0,24 0,1 0,-1 0,-24 0,24 0,-24 0,24 0,0 0,1 0,-26 0,1 0,-25 0,0 0,-25 0,25 0,-1 0,1 0,0 0,0 0,0 0,-25 0,24 0,1 0,-25 0,25 0,-25 0,25 0,-25 0,25 0,-1 0,-24 0,25 0,-25 0,50 0,-25 0,-25 0,49 0,-24 0,0 0,24 0,-24 0,0 0,-25-25,25 0,0 25,-1 0,-24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24:07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17512 11981,'0'0,"25"-25,-25 25,50 0,-1 0,26 0,-50 0,24 0,-24 0,99-25,-74 25,-1-25,1 0,24 1,-49 24,25-50,-1 50,-24 0,0-25,25 25,-1 0,-24 0,25 0,-1 0,-24-25,0 25,0 0,-25 0,49-24,-24 24,0 0,0 0,49 0,25 0,50 0,-74 0,-26 0,-24 0,0 0,0 0,24 0,-24 0,49 0,-74 0,25-25,25 25,-50 0,49-25,-49 25,25 0,-25 0,25 0,-25 0,25-25,0 0,24 25,1 0,-1 0,-24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24:13.5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18331 7268,'50'0,"-50"0,74 0,-49 0,24 0,26 0,-1 0,-49 0,-25 0,25 0,0-25,49 25,1-25,24 25,0 0,-25 0,1 0,-26 0,-24 0,0 0,-25 0,50-25,-26 25,1 0,0 0,-25 0,25 0,-25 0,25 0,-1 0,1-24,-25 24,50 0,-25 0,49 0,75 0,25 0,-26 0,-24 0,-49 0,-26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24:59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20439 11956,'25'0,"0"0,-25 0,25 0,0 0,-25 0,24 0,-24 0,50 25,-50-25,25 0,-25 24,25-24,-1 0,-24 25,0-25,0 0,-24 25,24-25,-25 25,25 0,-25-25,0 24,25-24,-25 25,25 0,-24-25,-26 25,0-25,26 0,24 0,-25 25,25 0,-25-25,0 24,25-24,25 0,0 25,-25-25,25 0,-1 0,1 0,-25 0,25 0,0 0,-25 0,25 0,-25 0,24 0,1 0,25 25,-25-25,-25 0,24 0,1 0,0 0,-25 0,25-25</inkml:trace>
  <inkml:trace contextRef="#ctx0" brushRef="#br0" timeOffset="1838.105">20936 12080,'0'0,"24"0,-24 0,25 0,0 0,-25 0,25 0,-25 0,25 0,-25 0,24 0,1 0</inkml:trace>
  <inkml:trace contextRef="#ctx0" brushRef="#br0" timeOffset="3965.2265">21010 12303,'0'0,"0"0,25 0,-25 0,25 0,-25 0,24 0,1 0,0 0,-25 0,25 0,0 0</inkml:trace>
  <inkml:trace contextRef="#ctx0" brushRef="#br0" timeOffset="6133.3508">21481 12105,'0'0,"-25"0,1 0,24 24,-25-24,25 50,0-50,0 25,0 0,0-25,0 25,0-1,0-24,0 25,0 0,0-25,0 25,0-25,0 25,25-25,-1 0,1 0,-25 0,25 0,-25 0,25 0,0 0,-25-25,24 25,-24-25,0 0,0 25,0-25,25 25,-25-24,25 24,-25-25,0 0,-25 0,25 0,-25 0,1 25,24-24,-25 24,25-25</inkml:trace>
  <inkml:trace contextRef="#ctx0" brushRef="#br0" timeOffset="11285.6455">20291 12005,'0'0,"0"0,24 0,1 0,-25 0,25 0,-25 0,25 0,-25 0,25 0,-1 0,-24 0,25 0,-25 0,50 0,-50 0,25 0,-1 0,1 0,-25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39:38.4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10741 12402,'0'0,"25"0,-1 0,-24 0,25 0,0 0,0 0,74 0,-74 0,24 0,-24 0,25 0,-25 0,24 25,1-25,-1 25,-24-25,25 0,24 0,1 0,-1 25,-24-25,49 25,-25-25,-24 24,-25-24,0 0,24 0,-24 0,-25 0,50 0,-50 0,24 0,1 0,0 0,49 0,26 0,-26 0,25 0,-24 0,-26 0,-24 0,25 0,-25 0,-1 0,51 0,-75 0,25 0,-25 0,49 0,-24 0,0 0,24 0,-49 0,25 0,0-24,0 24,0 0,-25 0,24 0,1-25,-25 25,25 0,49-25,-74 25,50-25,24 25,1 0,-1-25,26 25,-51 0,1-24,-1-1,26 25,-26-25,-49 25,25 0,0 0,0 0,24 0,1 0,0 0,-1-25,75 25,-49 0,-1 0,-49 0,24 0,-24-25,0 25,0 0,-25 0,50 0,-26 0,26 0,0 0,-1 0,26 0,24 0,25 0,-50 0,1 0,-75 0,24-24,-24 24,25 0,0 0,0 0,49 0,-49 0,0 0,0 0,-25-25,24 25,1 0,50 0,-26 0,1-25,-25 25,24 0,1-25,-50 25,50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7:26.6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6499 10988,'0'0,"25"0,0 0,24 0,51 0,24 0,0 0,24 0,-23 0,23-24,26 24,0 0,-50 0,0 0,-50 0,0 0,-24 0,-25 0,25 0,24 0,0 0,-24 0,24 0,1 0,-26 0,1 0,0 0,-50 0,49 0,1 0,-1 0,1 0,0 0,24 0,0-25,1 25,24 0,-24 0,24 0,0 0,-25 0,1 0,-26 0,26 0,-1 0,1 0,-1 0,-24 0,24 0,-49 0,49 0,1 0,24 0,50 0,-50 0,0 0,50 0,-50 0,-49 0,49 0,0 0,1 0,-26 0,0 0,1 0,-1 0,-24 0,-1 0,26 0,-26 0,26 0,-1 0,1 0,-1 0,-49 0,49 0,1 0,-26 0,1 0,24 0,1 0,-1 0,1 0,49 0,0 0,0 0,-25 0,0 0,-25 0,1 0,-1 0,-24 0,24 0,1 0,-26 0,1 0,49-25,-24 25,-1 0,0 0,50 0,0 0,1 0,-1 0,-75 0,26 0,-1-25,0 25,1 0,-1 0,25 0,1 0,-1 0,25-25,-25 25,50 0,-25 0,-25 0,50 0,-50 0,0 0,25 0,-49 0,-1 0,1 0,24 0,0 0,0 0,-24 0,24 0,-25 0,1 0,24 0,-49 0,49-24,50 24,-50 0,0 0,25 0,-74 0,-1 0,-24 0,-25 0,25 0,-25 0,25 0,0 0,24 0,26 0,-1 0,-24 0,-1 0,1 0,-1 0,1 0,-50 0,25 0,-25 0,25 0,-1 0,-24 0,25 0,25 0,0 0,-1 0,1 0,-25 0,-25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7:36.4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16421 12477,'0'0,"25"0,-25 0,25 0,-25 0,24 0,-24 0,0 0,0 0,-24 0,24 0,-25 0,25 0,-25 0,0 0,25 0,-25 0,25 0,-24 0,24 0,0 0,0 0,24 0,-24 0,50 0,-50 0,25 0,-25 0,25 0,-1 0,-24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7:38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11783 11807,'0'0,"0"0,49 0,-24 0,0 0,0 0,-1 0,51 0,-50 0,24 0,-24 0,0 0,-25 0,25 0,-25 0,24 0,1 0,25 0,24 0,1 0,-1 0,-24 0,-25 0,24 0,-24 0,-25 0,25 0,0 0,-25 0,24 0,1 0,0 0,0 0,-25 0,49 0,-24 0,0 0,0 0,-25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7:39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19695 14362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2:32:48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22176 16222,'0'0,"0"0,0 0,0 25,0-25,0 0,0 25,0-25,0 25,0-1,0-24,-25 25,0-25,25 0,0 25,-25 0,25-25,0 0,-24 0</inkml:trace>
  <inkml:trace contextRef="#ctx0" brushRef="#br0" timeOffset="1289.1289">21853 16222,'0'0,"25"0,-25 0,0 25,0-25,0 25,0-25,0 25,0-1,0-24,0 25,0-25,0 25,0-25,0 25,0 0,0-25,0 25,0-25,0 24,0-24,0 0,-25 0</inkml:trace>
  <inkml:trace contextRef="#ctx0" brushRef="#br0" timeOffset="2449.2449">21680 16247,'0'0,"0"0,0 0,0 25,0 0,0-25,0 24,0-24,0 25,0 0,0-25,0 25,0-25,0 25,0-25,0 25,0-1,0-24,0 25,0-25,0 0,-25 0,25 0</inkml:trace>
  <inkml:trace contextRef="#ctx0" brushRef="#br0" timeOffset="3530.353">21481 16421,'0'0,"25"0,-25 0,0 0,0 0,0 25,0-1,0-24,0 0,0 25,0-25,0 50,0-50,0 25,0-1,0 1,0-25,0 0,-25 0,25 0</inkml:trace>
  <inkml:trace contextRef="#ctx0" brushRef="#br0" timeOffset="4687.4687">21382 16570,'0'0,"0"0,0 24,0-24,0 25,0-25,0 25,0-25,-25 0,25 25,-25-25,25 25,-24-25,24 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40:40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14164 12080,'0'0,"25"0,-1 0,-24 0,25 0,0 0,25 0,-1 0,26 0,-1 0,1 25,-1-25,-24 0,-1 24,50 26,-74-50,50 25,49 0,-50 0,-24-1,-26-24,1 0,0 0,-25 0,50 0,-26 0,26 25,24 0,26 0,-26-25,25 49,-49-49,-25 25,24-25,1 0,0 0,-26 0,-24 0,50 0,-25 25,0-25,-1 0,-24 0,25 0,0 0,-25 0,25 0,-25 0,25 0,-1 0,1 0,0 0,0 0,-25 0,25 0,-1 0,1 0,0 0,25 0,-1 0,1 0,74 0,-25 0,-24 25,-26-25,1 25,-50-25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19:32.1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3647 4986,'0'0,"24"25,26-25,-25 0,-25 0,49 0,-49 0,25 0,0 0,0 0,-25 0,25 0,49 24,-24-24,-1 0,26 0,-1 0,1 0,-26 0,26 0,-26 0,-49 0,50 0,-50 0,25 0,-1 0,1 0,-25 0,25 0,25 0,-26 0,1 0,50 0,-51 0,26 0,-25 0,0 0,-25 0,24 0,1 0,-25 0,25 0,0 0,0 0,0 0,24 0,-24 0,0 0,24 0,-24 0,0 0,25 0,-26 0,51 0,-1 0,1 0,-26 0,26 0,-26 0,1 0,-25 0,24 0,-24 0,0-24,24 24,-24 0,0 0,49-25,-24 25,0 0,24 0,1 0,-51-25,51 25,-50 0,24 0,-24 0,25 0,-1 0,1 0,-1 0,1 0,0 0,-1 0,26 0,-1 0,0 0,1 0,-25 0,49 0,-25 0,-24 0,24 0,-24 0,24 0,-49 0,49 0,-24 0,-50 0,50 0,-26 0,-24 0,50 0,-50 0,25 0,-25 0,25 0,-1 0,1 0,0 0,0 0,24 0,-24 0,0 0,0 0,0 0,0 0,-25 0,24 0,-24-25,50 25,0 0,-26 0,51 0,24 0,-25 0,-24 0,-25 0,0 0,-1 0,1 0,0 0,0 25,0-25,-1 25,1-25,-25 0,25 0,-25 0,0 0,50 0,-50 0,24 25,-24-25,25 24,-25-24,0-24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0:00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19546 17785,'0'0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40:51.9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9426 8136,'0'25,"0"-25,25 0,0 0,49 0,-24 0,-25 0,24 0,1 0,-1 0,1 0,0 25,24-1,0-24,26 25,-1-25,0 25,50 0,0-25,0 25,-100-25,-49 0,25 0,0 0,49 0,1 0,-26 0,1 0,49 0,-25 0,75 0,0 0,-25 0,25 0,-99 0,24 0,-49 0,-25 0,49 0,26 0,24 0,-74 0,49 0,25 0,50 0,-25 0,-49 0,24 0,-25 0,1 0,-26 0,-49 0,50-25,0 25,24-25,-24 25,74 0,0 0,0 0,-25 0,-25 0,1 0,-26-25,1 25,-25 0,24-25,-24 25,0 0,-25 0,25 0,99 0,-25 0,-25 0,26 0,-1 0,75 0,-75 0,74 0,1 0,-25 0,-75 0,-49 0,0-24,24 24,1-25,0 25,24 0,-49 0,74 0,0 0,50 0,0 0,-25 0,-25 0,50 0,-50 0,-49 0,0 0,-26 0,-24 0,25 0,0 0,49 0,100 0,0 0,-50 0,49 0,-73 0,48 0,-24 0,25 0,-25 0,25 0,-99 0,-26 0,-24 0,75 0,-1 0,50 0,25 0,-50 0,-24 0,-50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27:36.0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7963 12923,'0'0,"0"0,24 0,-24 0,50 0,-50 0,50 0,-1 0,-49 0,25 0,-25 0,25 0,-25 0,50 0,-50 0,49 0,1 0,-1 0,-24-25,0 25,-25 0,50 0,-26 0,1 0,25-24,-25 24,49 0,0 0,-74-25,25 25,-25 0,25 0,0 0,0 0,49 0,-24 0,74 0,0 0,-25 0,-25 0,-49 0,0 0,-25 0,25 0,-25 0,25 0,49 0,0 0,75 0,25 0,-1 0,-49 0,-49 0,-25 0,-50 0,24 0,1 0,-25 0,25 0,-25 0,25 0,49 0,75 0,-25 0,50 0,-1 0,-74 0,26 0,-76 0,-49 0,25 0,0 0,-25 0,49 0,51 0,-1 0,-25 0,-49 0,0 0,0 0,24 0,50 0,-24 0,-26 0,-24 0,0 0,0 0,24 0,26 0,-1 0,-24 0,-25 0,-25 0,25 0,-25 0,24 0,-24 0,50 0,24 0,1 0,-26 0,-24 0,50 0,-1 0,0 0,-49 0,0 0,0 0,-25 0,25 0,-1 0,-24 0,25 0,25 0,24 0,-49 0,0 0,0 0,-1 0,26 0,74 0,50 0,-1 25,1-1,-50-24,0 0,-74 0,24 0,-24 0,-25 0,-1 0,1 0,25 0,24 0,25 0,25 0,25 0,-50 0,50 0,-50 0,-74 0,0 0,0 0,0 0,-1 0,1 0,75 0,48 0,-24 0,0 0,-24 0,-26 0,50 0,-50 0,1 0,-1 0,-49 0,0 0,0 0,24 0,26 0,49 0,49 0,1 0,0 0,-26 0,26 0,0 0,-25 0,-50 0,0 0,-49 0,-50 0,24 0,-24 0,50 0,24 0,50 0,0 0,50 0,-25 0,-50 0,0 0,-24 0,-50 0,-1 0,26 0,24 0,75 0,-25 0,50 0,-25 0,-50 0,0 0,-24 0,-26 0,-24 0,0 0,-25 0,25 0,-25 0,49 0,-49 0,75 0,49 0,49 0,-49 0,25 0,25 0,-50 0,0 0,-124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39:40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10964 11931,'50'0,"24"0,25 0,0 0,1 0,24 0,-25 0,0 0,-24 0,-1 0,-24 0,-1 0,26 0,-1 0,25 0,-24 0,24 0,-50 0,26 0,-25 0,-26 0,1 0,0 0,-25 0,25 0,0 0,-1 0,26-25,-25 25,49 0,25 0,-49 0,49 0,-49 0,-1 0,1 0,24 0,-74 0,25 0,-25 0,50 0,-25 0,-1 0,51 0,-1 0,100 0,0 0,-26 0,-24 0,-49 0,-26 25,-24-25,0 0,0 0,-25 0,25 0,-25 0,24 0,26 0,0 0,74 0,0 25,0 0,0-1,-50 1,25-25,50 0,0 25,-25 0,-99-25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5:08.4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3746 3969,'0'0,"49"0,26 0,-1 0,1 0,24 0,0 0,50 0,0 0,24 0,1 0,-25 0,-50 0,50 0,-25 0,25 0,-50-25,0 25,50 0,-75 0,-24 0,24 0,1 0,-25 0,24 0,-24 0,24 0,-24 0,-26 0,26 0,-25 0,24 0,1 0,0-25,-1 25,1 0,24-25,1 25,24-24,0 24,0 0,50 0,-50 0,1 0,-1 0,-25 0,1 0,-1 0,0 0,1 0,-50 0,-1 0,26 0,-50-25,25 25,0 0,0-25,-1 25,-24 0,50 0,-25 0,0 0,24 0,-49 0,50 0,-1 0,1 0,0 0,-1 0,26 0,24 0,-25 0,1 0,-1 0,-24 0,-26 0,26 0,-50 0,25 0,-25 0,0 0,0 25,25 0,-25-1,24 1,-24 0,0-25,0 25,0-25,25 25,-25-1,0-24,0 0,25 0,-25 0,25 0,0 0,-25 0,25 0,-25 0,24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6:00.2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15925 5779,'25'0,"-25"0,25 0,-1 0,1 0,-25 0,25 0,0 0,-25 0,25 0,24 25,-24-25,25 0,24 0,-49 0,24 0,1 0,0 0,24 0,-24 0,24 0,1 0,49 0,24 0,-24 0,25 0,25 0,-50 0,50 0,-1 0,26 0,-26 0,-49 0,-25 0,-24 0,-50 0,-1 0,1 0,0 0,-25 0,25-49,0 49,-1-25,1 25,-25 0,25 0,0 0,-25 0,25 0,0 0,-1 0,26 0,0 0,-26 0,26 0,-50 0,25 0,-25 0,49 0,-49 0,25 0,50 0,-1 0,-24 0,-1 0,1 0,24 0,1 0,-26 0,1 0,-50 0,0 0,0 0,-25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6:03.7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3523 5879,'24'0,"1"0,-25 0,25 0,-25 0,25 0,-25 0,25 0,-1 25,1-25,-25 0,25 0,0 0,0 0,-25 0,49 0,-49 0,25 0,-25 0,50 0,-26 0,1 0,25 0,-25 0,49 0,1 0,-1 0,-24 0,-1 0,26 0,24 0,-25 0,1 0,-26 0,1 0,-1 0,1 0,0 0,-1 0,1 0,0 0,24 24,0-24,-24 25,0-25,-1 0,1 0,-1 25,26-25,-26 0,26 0,-1 0,1 0,-1 0,-24 0,-1 0,-24 0,49 0,-24 0,25 0,-26 0,1 0,-1 0,1 0,0 0,-1 0,-24 0,0 0,-25 0,49 0,-49 0,25 0,-25 0,50 0,-25 0,-1 25,51-25,-26 0,-24 0,25 0,-1 0,26 0,-50 0,24 0,1 0,0 0,-1 0,1 0,24 0,-24 0,24 0,-24 0,49 0,-25 0,1 0,-1 0,-24 0,24 0,-49 0,25 0,-26 0,1 0,25 0,0 0,-1 0,-24 0,25 0,-1 0,-24 0,0 0,0 0,-25 0,49 0,-49 0,50 0,-50 0,49 0,-24 0,25 0,-50 0,49 0,-49 0,50 0,-25 0,0 0,-1 0,1 0,0 0,0 0,-25 0,25 0,-1 0,1 0,-25 0,25 0,-25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6:07.6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3671 7193,'0'0,"0"0,0 0,25 0,0 0,0 0,-25 0,49 0,-24 0,0 0,25 0,-26 0,1 0,25 0,-50 0,25 0,0 0,-1 0,26 0,-25 0,24 0,26 0,-1 0,25 0,1 0,24 0,-50 0,0 0,-24 0,24 0,-49 0,50 0,-50 0,-1 0,1 0,25 0,-25 0,24 0,1 0,24 0,1 0,-26 0,1 0,-25 0,24 0,-24 0,0 0,-25 0,25 0,-1 0,1 0,25 0,-25 0,-1 0,26 0,-25 0,49 0,1 0,-1 0,1 0,-1 0,0 0,1 0,-1 0,-24 0,-1 0,1 0,-25 0,24 0,-24 0,0 0,-25 0,25 0,-25 0,25 0,-1 0,-24 0,25 0,0 0,0 0,24 0,51 0,-26 0,1 0,-26 0,-24 0,25 0,-26 0,1 0,-25 0,0 0,25 0,-25 0,25 0,-25 0,49 0,1 0,-25 0,24 0,1 0,-50 0,25 0,-25 0,25 0,-1 0,-24 0,25 0,-25 0,25 0,-25 25,0-25,0 25,25-25,0 0,-25 0,24 0,-24 0,25 0,-25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6:15.9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4837 11013,'0'0,"25"0,-25 0,25 0,0 0,-1 0,1 0,0 0,0 0,25 0,-50 0,24 0,26 0,-50 0,25 0,0 0,-1 0,1 0,0 0,0 0,-25 0,49 0,-24 0,-25 0,25 0,0 0,0 0,-25 0,24 0,1 0,25 0,49 0,-25 0,-24 0,-25 0,0 0,-1 0,1 0,-25 0,25 0,49 25,-49-25,0 0,25 0,-1 0,-24 0,25 0,-1 0,-24 0,0 0,0 0,49 0,-24 0,-1 0,26 0,-26 0,1 0,24 0,-24 0,-25 0,0 0,-1 0,1 0,0 0,0 0,24 0,1 0,-25 0,0 0,24 0,-24 0,25 0,-25 0,24 0,-24 0,0 0,24 0,-24 0,0 0,0 0,0 0,-1 0,26 0,-25 0,49 0,1 0,-1-25,0 25,26 0,-1 0,-25 0,1 0,-1 0,1 0,-1 0,-24 0,-26 0,51 0,-26 0,-24 0,25 0,-1 0,26 0,-50 0,-1 0,26 0,24 0,-49 0,25 0,-25 0,49-25,-24 25,-26 0,26 0,25 0,-26 0,1 0,24 0,1 0,-1 0,0 0,1 0,-1 0,1-24,24 24,-25 0,-24 0,24 0,1 0,-1-25,1 25,-1 0,-24 0,24 0,-49 0,0 0,-1 0,1 0,0 0,0 0,0 0,-1 0,1 0,0 0,25 0,-1 0,26 0,-1 0,0 0,1 0,-25 0,-1 0,-24 0,-25 0,25 0,0 0,24 0,-24 0,0 0,24 0,26 0,-26 0,26 0,-1 0,1-25,-1 25,-24 0,-1 0,-24 0,0 0,0 0,49 0,-24 0,49 0,-25 0,50 0,25 0,-25 0,0 0,0 0,-25 0,25 0,1 0,-1 0,-50 0,50 0,-50 0,1 0,24 0,-25 0,1 0,24 0,0 0,-24 0,-26 0,26 0,-26 0,26 0,-1 0,25 0,-24 0,-1 0,25 0,25 0,-24 0,-1-25,-25 25,1 0,-26-25,-49 25,25 0,0 0,-25 0,25 0,-25 0,25 0,-25-24,24 24,1 0,0 0,0 0,49 0,-24 0,-25 0,24 0,1 0,24 0,-49 0,0 0,0 0,-25 0,24 0,1 0,-25 0,25 0,-25 0,25 0,0 0,-1 0,-24 0,50 0,-25 0,0 0,24 0,-24 0,25 0,-25 0,-25 0,24 0,26 0,24 0,26 0,24 0,24 0,51 0,-50 0,-50 0,50 0,-50 0,0 0,-49 0,24 0,-24 0,24-25,1 25,-1 0,0 0,1-25,-26 25,26 0,24 0,-24 0,-1-25,0 25,-24 0,-25 0,0 0,-25 0,49 0,26 0,24-25,-25 25,1 0,-26-24,-24 24,-25 0,25 0,0 0,49 0,0 0,1 0,-1-25,-24 25,0 0,-1 0,-24 0,-25 0,25 0,0 0,24 0,1 0,24 0,-24 0,-25 0,-1 0,-24 0,25 0,0 0,-25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6:36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12055 13990,'25'0,"25"0,24 0,-24 0,-1 0,-24 0,50 0,-26 0,-49 0,25 0,-25 0,25 0,0 0,-25 0,25 0,-25 0,49 0,-24 0,0 0,0-25,-25 25,24 0,1 0,0 0,0 0,0 0,-1 0,1 0,0 0,0 0,-25-25,-50 25,1-25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2:41:36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9352 5655,'0'0,"49"0,1 0,24 0,-24 0,24 0,1 0,-1 0,-24 0,-25 0,-1 0,1 0,-25 0,25 0,0 0,0 0,-25 0,49 0,-24 0,0-24,24 24,1 0,0 0,-1 0,1 0,24 0,-24 0,0 0,-1 0,26 0,-1-25,-49 25,24 0,-24 0,-25 0,25 0,-25 0,25 0,0 0,-1 0,-24 0,50 0,0 0,49 0,-50 0,26 0,-1 0,1 0,-26 0,26 0,-1 0,-24 0,24 0,-49 0,25 0,-1 0,1 0,-1 0,1 0,0 0,24 0,0-25,1 25,-1 0,25 0,-49 0,0 0,-25 0,24 0,-24 0,0 0,24 0,-24 0,0 0,25 0,-26 0,1 0,0 0,0 0,0 0,-25 0,24 0,26 0,-25 0,24 0,1 0,0 0,-1 0,-24-25,0 25,-25 0,25 0,-1 0,-24 0,25 0,0 0,0 0,24 0,-49 0,25 0,25 0,-50 0,25 0,-25 0,25 0,-1 0,1 0,25 0,-1 0,-24 0,0 0,0 0,-25 0,25 0,-25 0,24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2:42:13.6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9104 11733,'24'0,"1"0,50 24,-26-24,51 0,-76 0,76 0,-51 0,50 0,-24 0,-1 0,1 0,-26 0,-24 0,0 0,49 0,-49 0,25 0,-1 0,26 0,-1 0,-24 0,-1 0,-24 25,50-25,-1 0,0 0,-24 0,49 0,-49 0,24 0,1 0,-1 0,0 0,1 0,-1 0,-24 0,0 0,-1 0,1 0,24 0,-24 0,-25 0,24 0,26 0,24 0,-50 0,1 0,0 0,24 0,-24 0,24 0,-24 0,-1 0,1 0,-1 0,26 0,-25 0,24 0,-24 0,24 0,0 0,-24 0,0 0,24 0,-24 0,-26 0,51 0,-26 0,1 0,-25 0,24 0,26 0,-26 0,-24 0,25 0,0 0,24 0,0 0,-24 0,49 0,-24 0,-1 0,0 0,1 0,-1 0,-24 0,24 0,-24 0,-1 0,1 0,-25 0,25 0,-26 0,1 0,0 0,0 0,0 0,-25 0,49 0,-24 0,0 0,0 0,24 0,1 0,-25 0,49 0,-49 0,0 0,24 0,1 0,-25 0,-1 0,1 0,0 0,-25 0,25 0,49 0,1 0,24 0,0 0,-24 0,-1 0,0 0,-49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16:04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16123 9575,'25'0,"74"0,1 0,-26 0,0 0,-24 0,49 0,-24 0,-1 0,1 0,-51 0,51 0,-50 0,-1 0,26 0,-25 0,0 0,-1 0,-24 0,25 0,0 0,25 0,-26 0,-24 0,25 0,0 0,-25 0,25 0,-25 0,25 0,-1 0,1-25,25 25,-1 0,1 0,24 0,-24-25,-50 25,25 0,25 0,-26 0,26 0,-25 0,0 0,-1 0,-24 0,25 0,0 0,-25 0,50 0,-26 0,51 0,-50 0,-1 0,-24 0,25 0,0 0,0 0,0 0,-25 0,24 0,1 0,0 0,-25 0,25 0,0 0,-1 0,1 0,0 0,25 0,-50 0,24 0,-24 0,25 0,25 0,-1 0,-24 0,0 0,0 0,-25 0,25 0,-1 0,1 0,0 0,-25 0,25 0,0 0,-25 0,25 0,-25 0,24 0,1 0,-25 0,25 0,-25 0,25 0,-25 0,49 0,-49 0,25 0,-25 0,25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7:37.2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3622 3324,'25'0,"-25"0,49 0,-49 0,25 25,0-1,0-24,24 0,-24 25,0-25,24 25,-24-25,25 0,-25 0,0 0,-1 0,1 0,0 0,25 25,-1-25,-24 0,0 0,24 0,-24 0,0 0,25 25,-26-25,1 0,0 24,-25-24,50 0,-50 0,49 0,1 0,24 0,1 0,-26 25,1-25,-1 0,1 0,-25 0,0 0,24 0,-24 0,0 0,25 0,24 0,-24 0,-26 0,1 0,50 0,-26 0,-24 0,25 0,-1 0,-24 0,0 0,0 0,-1 0,1 25,50-25,-51 0,26 0,0 0,-1 0,26 0,-1 0,-49 0,25 0,-1 0,26 0,-1 0,-24 0,-1 0,26 0,-26 0,1 0,-1 0,1 0,-25 0,24 0,-49 0,25 0,0 0,0 0,-25 0,25 0,-25 0,24 0,1 25,25-25,-25 0,-1 0,26 25,25-25,-26 0,1 0,-1 0,-24 0,25 0,-1 0,1 0,0 0,-1 0,-24 0,25 0,-1 0,-24 0,0 0,0 0,-1 0,1 0,0 0,-25 0,50 0,-50 0,24 0,1 0,0 0,0 0,0 0,24 0,1 0,0 0,-26 0,1 0,25 24,-1-24,-24 0,25 0,-50 0,25 0,-25 0,49 0,-49 0,25 0,-25 0,25 0,0 0,-25 0,24 0,-24 0,25 0,0 25,0-25,0 0,-1 0,26 0,-25 0,24 0,-24 0,0 0,0 0,0 0,-25 0,24 0,1 0,-25 0,25 0,-25 0,50 0,-26 0,26 0,-25 0,0 0,-1 0,-24 0,0 0,0-25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39:44.5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12452 12129,'25'0,"74"0,50 0,-25 0,25 0,0 25,-75-25,-49 0,-25 0,25 0,0 0,24 0,1 0,-1 0,1 0,0 0,24 0,1 0,-26 0,1 0,-1 0,1 0,24 0,-74 0,-24 0,-1 25,0-25,-25 0,50 0,-24 0,-26 0,50 0,-50 0,26 0,-1 25,-25-25,-49 0,24 0,1 0,24 0,-24 0,24 0,26 0,-26 0,25 0,-24 0,-1 0,-24 0,24 0,25 0,0 0,-49 0,49 0,-24 0,-1 0,0 0,1 0,-1 0,0 0,26 0,-51 0,50 0,1 0,-1 0,-25 0,50 0,-25 0,1 0,-51 0,1 0,-1 0,26 0,24 0,0 0,-24 0,-1 0,25 0,0 0,25 0,-24 0,24 0,-50 0,25 0,-24 0,-26 0,1 0,-1 0,1 0,49 0,0 0,0 0,-24 0,-1 25,-24-25,24 0,25 0,25 0,25 0,0 0,25 0,-1 0,1 0,24-25,-49 25,25 0,-26 0,51 0,24 0,-24 0,24 0,50 0,24 0,26 0,-26 25,51 49,-100-49,-25-25,74 0,1 50,-75-50,50 49,-99-49,-26 0,1 0,25 0,0 0,24 0,0 0,26 0,-26 0,25 0,50 0,25 0,-26 0,1 0,-74 0,-50 0,-1 0,1 0,-25 0,25 0,0 0,24 0,1 0,0 0,-50 0,24 0,26 0,0 0,-1 0,50 0,1 0,-26 0,0 0,-24 0,-50 0,50 0,-26 0,1 0,0 0,-25 0,25 0,-25 0,25 0,0 0,-25 0,24 0,-24 0,25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7:47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11832 5829,'0'0,"0"0,25 0,-25 0,25 0,24 0,-24 0,0 0,25 0,-1 0,1 0,24 0,-24 0,-1 0,1 0,-25 0,24 0,1 0,-25 0,0 0,0 0,49 0,-74 0,25 0,24 0,1 0,-25 0,24 0,26 0,-26 0,-24 0,50 0,-26 0,26 0,-1 0,-49 0,0 0,24 0,50 0,-74 0,50 0,-26 0,1 0,0 0,-1 0,26 0,-1 0,-24 0,24 0,-24 0,-1 0,1 0,-1 0,26 0,-1 0,1 0,-51 0,26 0,0 0,24 0,-24 0,24 0,1 0,-1-25,-24 25,-1 0,1 0,-1 0,26 0,-50 0,24-25,1 25,24 0,-24-24,24 24,1 0,-26 0,26 0,-1 0,1 0,-26 0,26 0,-26 0,1 0,-1 0,1 0,24 0,-49 0,25 0,-1 0,26 0,-26 0,1 0,0 0,-26 0,51 0,-75 0,25 0,0 0,-1 0,-24 0,0 0,25 0,-25 0,25 0,0 0,-25 0,25 0,-1 0,1 24,25-24,-1 0,-24 0,25 0,49 25,-49-25,-1 0,1 25,-25-25,-25 0,24 0,-24 0,25 0,0 0,-25 0,25 0,24 0,-24 0,0 0,25 0,-50 0,24 0,1 25,0-25,25 0,-25 0,24 0,1 0,24 0,1 0,-1 0,0 0,26 0,-26 0,0 0,1 0,-1 0,1 0,-1 0,25 0,25 0,-49 0,49 0,-75 0,-24 0,50 0,-51 0,-24 0,50 0,-25 0,0 0,-1 0,-24 0,50 0,-50 0,25 0,24 0,1 0,-25 0,24 0,-24 0,0 0,-25 0,50 0,24 0,1 0,24 0,50 0,-50 0,-50 0,26 0,-1 0,-24 0,-25 0,-1 0,-24 0,0 0,0-25,0 25,-24-50,-26 50,-49-49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7:50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3473 5953,'0'0,"25"0,0 25,24-25,-24 0,25 0,-1 0,26 0,-26 25,26 0,-1-1,50 1,-49-25,49 25,-50-25,0 0,-24 0,0 0,-1 0,-24 0,0 0,24 0,1 0,-25 0,0 0,49 0,-49 0,24 0,-24 0,50 0,-26 0,-24 0,0 0,25 0,-26 0,1 0,-25 0,25 0,0 25,24-25,-24 0,25 0,-25 0,49 0,-24 0,-1 0,1 0,-25 0,49 0,-74 0,50 0,-26 0,26 0,-25 0,0 0,-25 0,24 0,1 0,25 0,24 0,1 0,-1 0,-24 0,-25 0,-1 0,-24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8:38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5606 10616,'50'0,"24"0,25 0,1 0,-1 0,0 0,0 25,1-25,-26 0,0 0,-24 0,-25 0,0 0,-1 0,-24 0,25 0,25 0,-25 25,74-25,-25 0,50 0,0 0,-24 0,24 0,-50 0,-24 0,-1 0,1 0,-1 0,26 0,-1 0,-24 0,-1 0,26 0,-1 0,50 0,25 0,-50 0,50 0,25 0,-50 0,-25 0,50 0,-75 0,1 0,-26 0,26 0,-26 0,26 0,-26 25,26-25,24 0,75 25,49-25,-25 0,1 0,-1 0,25 0,-24 0,-1 0,-24 24,24-24,1 0,24 0,-49 0,-75 0,0 0,0 0,50 0,-50 0,50 0,-25 0,50 0,49-49,-24 49,-1 0,0 0,1 0,24 0,-24 0,-1 0,-24 0,24 0,-99 0,25 0,-25 0,50 0,-74 0,-1 0,-49 0,49 0,-24 0,24 0,-24 0,-25 0,0 0,24 0,-49 0,25 0,0 0,24 0,-24 0,25 0,-1 0,1 0,-50 0,25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9:03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19968 9575,'0'0,"25"0,-25 0,0 0,50 0,-1-25,1 25,-25-25,-1 25,26 0,-50 0,25 0,0 0,-1 0,-24 0,25 0,-25 0,0 25,0-25,0 25,0-25,0 0,0 24,0 1,-25-25,25 25,0-25,-24 0,-1 25,25-25,0 25,0-25,0 24,0-24,-25 25,25-25,0 0,-25 25,25-25,-25 0,25 0,0 25,25-25,-25 25,50-1,-50-24,49 0,-49 50,50-50,-50 0,25 25,0-25,-1 25,-24-25,25 24,-25-24,25 25,-25-25,0 25,0-25,0 25,0 0,0-25,0 25,0-25,0 24,0-24,0 25,0 0,0-25,0 25,0 0,0-1,-25-24,25 25,0-25,-25 25,25 0,-24-25,24 25,-25-25,25 0,-25 0,25 0,-25 0,0 0,25 0,-24 0,-1 0,0 0,25 0,0 0,0 0,0-25,0 0,0 25,0-25,0 25,0-25,0 25,25-24,-25 24,25-25,-25 25,24-25,-24 0,0 25,25 0,-25-25,0 25,0-24,0-1,0-25,0 50,-25-25,25 0</inkml:trace>
  <inkml:trace contextRef="#ctx0" brushRef="#br0" timeOffset="1447">20762 9748,'0'0,"25"0,-25 0,0 0,99 0,-99 0,50 0,-50 0,24 0,-24 0,0 0,25 0,-25 0,25 0,0 0,-25 25,0-25,25 0,-25 0,0 0,-25 0,0 0</inkml:trace>
  <inkml:trace contextRef="#ctx0" brushRef="#br0" timeOffset="2711">20836 10021,'0'0,"25"0,0 0,-25 0,50 0,-50 0,24 0,-24 0,25 0,0 0,-25 0,0 0,0 0</inkml:trace>
  <inkml:trace contextRef="#ctx0" brushRef="#br0" timeOffset="31309">21382 9847,'0'0,"0"0,25 0,0 0,-25 0,49 0,1 0,-25 0,-25 0,49 0,-24 0,0 0,-25 0,25 0,-1 0,1 0,0 0,-25 0,25 0,-25 0</inkml:trace>
  <inkml:trace contextRef="#ctx0" brushRef="#br0" timeOffset="34108">22250 9624,'25'0,"-25"0,25 0,-25 0,25-25,-1 25,-24-24,0-1,25 25,-25 0,0 0,25 0,-25-25,25 25,0 0,-25 0,49 0,-24 25,-25-25,25 0,0 25,-25-25,24 24,-24 1,25 25,-25-50,0 25,0-25,0 24,0-24,0 25,0-25,0 25,0 0,0-25,0 25,-25-1,25 1,0 0,-24 0,24-25,0 25,0-25,0 24,0 1,-25-25,25 25,0-25,0 25,-25-25,25 25,0-25,0 25,0-25,0 24,-25 1,25-25,-25 0,1 0,24 0,-25 0,25 25,0-25,-50 0,25 0,25 0,-49 0,49 0,-50 0,25 0,25 0,-49 0,24 0,0 0,25 0,-25 0,25 0,0-25,0 0,0 25,0-24,0 24,0-25,0 25,25 0,0-25,-25 25,0-25,25 25,-25 0,49 0,-49-25,25 25,0 0,0 0,0 0,-25 0,24 0,1 0,-25 0,25 0,0 25,-25 0,25-25,-1 25,1-25,25 0,-50 25,25-1,-25-24,24 0,-24 0,25 25,0-25,-25 0,25 0,-25 25,0 0,25-25,-1 25,-24-25,0 0,0 24,0-24,0 25,25-25,-25 25,0-25,0 0,0 25,0-25,-25 0,1-25,-1 25,-25-25</inkml:trace>
  <inkml:trace contextRef="#ctx0" brushRef="#br0" timeOffset="51492">23019 9773,'25'0,"-25"0,25 0,-25 0,49 0,-24 0,0 0,-25 0,25 0,-25 0,25 0,-25 0,0 25,24-25,-24 25,0-25,25 0,-25 24,0-24,0 25,0-25,0 25,0 0,0-25,0 25,0-25,0 0,0 24,0 1,0-25,0 25,0-25,0 0,-25 0,25 0,0 25,-24-25,-1 0,0 0,25 0,0 0,-25 0,25 25,-25-25,25 25,-24-25,24 0,0 0,-25 0,25 0</inkml:trace>
  <inkml:trace contextRef="#ctx0" brushRef="#br0" timeOffset="54932">23565 9798,'0'-25,"0"25,-50 0,50 0,-25 0,25 0,-24 0,24 0,-25 0,25 0,-25 25,25-25,0 25,-25-25,0 0,25 0,0 24,0-24,0 0,0 25,0-25,0 25,0 0,0-25,0 25,-24-25,24 0,0 24,0 1,0-25,0 25,0-25,0 25,0-25,0 25,0-25,0 25,0-25,0 24,24-24,1 0,-25 0,0 25,25-25,-25 0,25 25,-25-25,25 0,-1 25,-24-25,25 0,0 0,-25 0</inkml:trace>
  <inkml:trace contextRef="#ctx0" brushRef="#br0" timeOffset="55787">24235 10616,'0'0,"24"0,-24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1:36.8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15404 11435,'25'25,"24"-25,-24 0,0 0,25 0,-26 0,1 0,-25 0,25 0,-25 0,50 0,-1 0,1 0,-25 0,24 0,1 0,24 0,-49 0,0 0,0 0,-25 0,25 0,-1 0,-24 0,25 0,0 0,0 0,0 0,-1 0,1 0,50 0,-26 0,-24 0,0 0,24 0,-24 0,0 0,0 0,-25 0,25 0,-1 0,1 0,-25 0,50 0,-50 0,25 0,-25 0,49 0,-24 0,25 0,-1 0,26 0,-26 0,1 0,0 0,-26 0,26 0,-25 0,0 0,24 0,-24 0,0 0,24 0,-24 0,0 0,25 0,-1 0,1 0,-1 0,1 0,25 0,24 0,-25 0,1 0,-26 0,-24 25,0-25,-25 0,25 0,-1 24,26-24,49 0,0 0,-24 0,-26 0,-24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1:41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6202 11509,'0'0,"49"0,50 0,50 0,-25 0,25 0,25 0,-50-24,49 24,1 0,0 0,-1 0,-24 0,-25 0,-25 0,25 0,-49 0,-1 0,1 0,-1 0,0 0,1 0,-1 0,1 0,-1 0,0 0,1 0,49 0,25 0,0 0,-50 0,74 0,-49 0,25 0,-50 0,1 0,-26 0,25 0,-24 0,24 0,-25 0,1 0,24-25,0 25,-24 0,24 0,0 0,25 0,-74 0,49 0,-25 0,1 0,-1 0,1 0,-1 0,-24 0,24 0,-24 0,24 0,0-25,1 25,-1 0,1 0,-1 0,25 0,1-25,-1 25,0 0,-25 0,1 0,-1 0,-24 0,24 0,-49 0,25 0,-1 0,1 0,-1 0,1 0,0 0,-25 0,49 0,-49 0,-25 0,49 0,-49 0,0 0,25 0,0 0,0 0,24 0,-49 0,50 0,-25 0,0 0,-1 0,1 0,0 0,-25 0,25 0,-25 0,25 0,-1 0,26 0,0 0,-26 0,1 0,-25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2:49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12477 5854,'25'0,"-25"0,25 0,-25 0,49 0,-24 0,25 0,-1 0,1 0,0 0,-50 0,24 0,-24 0,25 0,0 0,25-25,-26 25,26 0,0 0,-26 0,26 0,-25 0,0 0,-25 0,24 0,1 0,25 0,-1 25,-24-25,25 0,24 0,-24 0,0 0,-26 0,26 0,-50 0,25 0,-25 25,49-25,-24 0,0 0,25 0,-1 0,1 25,-1-25,1 0,0 0,-1 0,1 0,-25 0,24 0,-49 0,25 0,-25 0,25 0,-25 0,25 0,-1 0,-24 0,25 0,-25 0,25 0,0 0,-25 0,25 0,-1 0,1 0,-25 0,25 0,-25 0,25 0,-25 0,25 0,0 0,-1 0,-24 0,25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2:56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10294 6747,'0'0,"25"0,25 0,24 0,-24 0,-25 0,24 0,1 0,-25 0,-25 0,49 0,-49 0,25 0,0 0,24 0,1 0,24 0,-24 0,49 0,-24 0,-26 0,1 0,-1 0,1 0,-25 0,0 0,0 0,-25 0,24 0,-24 0,50 0,-25 0,0 0,-1 0,26 0,0 0,-1 0,1 0,24 0,1 0,-26 0,26 0,-1 0,0 0,-24 0,24 0,-24 0,24 0,-24 0,0 0,24-25,1 25,-1 0,25-25,-24 25,-26 0,26 0,24 0,0-25,-25 25,1 0,-26 0,26 0,-1 0,-24 0,0 0,24 0,-49 0,24 0,-24 0,25 0,-1 0,-24 0,25 0,-1 0,1 0,-25 0,24 0,1 0,24 0,1 0,-1 0,1 0,-75 0,49 0,26 0,-26 0,-24 0,0 0,0 0,24 0,1 0,0 0,-26 0,1 0,0 0,0 0,24 0,-49 0,25 0,-25 0,25 0,-25 0,25 25,0-25,-1 0,-24 0,25 0,0 0,-25 25,25-25,24 0,51 0,-26 25,-24-25,-1 0,-24 0,0 25,0-25,-25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0:49.9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3597 3696,'25'0,"49"25,-24-25,-1 0,1 0,0 0,24 0,-24 0,24 0,-24 0,24 0,-24 0,-25 0,24 0,1 0,-50 0,25 0,24 0,-24 0,0 0,24 0,51 0,-26 0,0 0,1 0,-1 0,1 0,-1 0,-24 0,24 0,-24 0,24 0,1 0,-1 0,-49 0,0 0,49 0,-49 0,24 0,1 0,0 0,-1 0,-49 0,50 0,-50 0,49 0,-24 0,50 0,-26 0,1 0,0 0,24 0,0 0,-24 0,49 0,-74 0,25 0,-1 0,1 0,-25 0,24 0,1 0,-1 0,26 0,-1 0,-24 0,-25 0,24 0,26 0,-26 0,26 0,-26 0,1 0,0 0,-26 0,1 0,25 0,-25 0,-25 0,49 0,-24 0,0 0,24 0,-24 0,0 0,25 0,-26 0,26 0,24 0,1 0,-26 0,26 0,-50 0,0 0,-1 0,1 0,0 0,-25 0,25 0,0 0,-1 0,1 0,0 0,25 0,-26 0,26 0,0 0,-1 0,26 0,-26 0,1 0,-25 0,24 0,-49 0,25 0,-25 0,25 0,0 25,-1-25,51 24,-1 1,-74-25,50 25,-1-25,-24 0,-25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0:57.4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8012 5333,'0'25,"0"-25,50 25,-1-1,1-24,0 0,-25 0,-1 0,26 0,0 0,-1 0,1 0,-1 0,26 0,24 0,25 0,-25 0,25 0,0 0,-49 0,-1 0,1 0,-1 0,0 0,1 0,24 0,-49 0,24 0,0 0,26 0,-26 0,25 0,0 0,1 0,-26 0,1 0,-1 0,0 0,26 0,-1 0,-50 0,1 0,0 0,24 0,0 0,1 0,-1 0,1 0,24 0,0 0,0 0,-74 0,50 0,-1 0,0 0,1 0,49 25,-50-25,1 0,24 0,50 25,-50-25,0 0,0 0,1 0,-76 0,51 0,24 0,-25 0,1 0,-1 0,1 0,-1 0,1 0,-26 0,26 0,24 0,-25 0,50 0,-25 0,50 0,25 0,-50 0,-25 0,50 0,-50 0,0 0,-24 0,-1 0,25 0,1 0,-26 0,25 0,25 0,0 0,-24 0,-1 0,-25 0,1 0,-26 0,26 0,-26 0,1 0,-1 0,26 0,24 0,25 25,-25-25,50 0,-50 0,25 0,0 0,-24 0,24 0,0 0,0 0,25 0,-50 0,25 0,0 0,-25 0,0 0,-24 0,24 0,25 0,-25 0,25 0,0 0,-25 0,1 0,-26 0,0 0,1 0,-26 0,26 0,-26 0,1 0,0 0,-26 0,26 0,-25 0,0 0,-25 0,49 0,26 0,24 25,-25-25,26 24,-51-24,-24 0,-25 0,-25 0,-99-49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6:02:35.0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14685 4663,'25'25,"49"-25,75 25,-75 0,1-1,-1-24,0 25,1-25,-1 0,25 0,-74 25,25-25,-50 0,25 0,-25 0,49 0,1 0,0 0,-1 0,1 0,-25 0,-1 0,-24 0,25 0,0 0,25 0,-26 0,26 0,-50 0,25 0,0 0,-1-25,26 25,-25 0,24-25,-49 25,25 0,0-24,0 24,0-25,-1 0,1 25,0-25,0 25,-25 0,49-25,-24 1,0 24,0 0,-25 0,25 0,-25 0,49-25,-24 0,0 25,-25 0,50-25,-50 25,24 0,-24 0,50-25,-25 1,0 24,-1 0,-24 0,25 0,-25-25,25 25,0 0,0 0,-25-25,49 0,26 25,-51-25,26 1,-25-1,0 25,-1 0,-24-25,50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1:01.5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3969 5953,'0'0,"25"0,25 0,-26 0,1 0,0 0,-25 0,50 0,-50 0,24 0,1 0,0 0,0 0,24 0,-24 0,50 0,-51 0,26 0,-25 0,24 0,-24 0,0 0,25 0,-26 0,-24 0,25 0,0 0,0 0,-25 0,25 0,-1 0,1 0,0 0,0 0,24 0,-24 0,0 0,25 0,-25 0,24 0,-24 0,0 0,0 0,24 0,-24 0,0 0,49 0,1 0,-1 0,0 0,1 0,-1 0,25 0,1 0,-1 0,25 0,-25 0,-24 0,-26 0,26 0,-1 0,0 0,1 0,-1 0,1 0,-1 0,0 0,1 0,-1 0,1 0,-1 0,1 0,-1 0,0 0,26 0,-1 0,-25 0,1 0,-51 0,26 0,-25 0,24 0,1 0,-25 0,24 0,26 0,-1 0,1 0,-26 0,1 0,0 0,-1 0,26 0,-51 0,1 0,0 0,0 0,0 0,-1 0,-24 0,50 0,0 0,-1 0,-24 0,25 0,-1 0,1 0,-25 0,24 0,1 0,-50 0,49 0,-49 0,25 0,-25 0,25 0,-25 0,25 0,0 0,24 0,-24 0,25 0,-1 0,1 0,-25 0,24 0,-24 0,0 0,-25 0,50 0,-26 0,1 0,25 0,-25 0,-1 0,1 0,0 0,0 0,0 0,-1 0,-24 0,25 0,-25 0,25 0,-25 0,50 0,-26 25,1-25,0 0,-25 0,25 0,0 0,-25 0,24 0,-24 0,25 0,0 0,0 0,-25 0,25 0,0 0,-25 0,24 0,-24 0,25 0,-25 0,50 25,-1-25,-49 0,25 0,-25 0,25 0,0 0,-25 0,25 0,-25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1:20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11386 10368,'0'0,"0"0,0 0,25 0,-1 0,1 0,25 0,-50 0,49 0,-49 0,25 0,0 0,0 0,0 0,-1 0,1 0,0 0,-25 0,25 0,0 0,-1 0,1 0,0 0,49 0,1 0,-1 0,1 0,24 0,-25 0,1 0,-1 0,-24 0,-1 25,-24-25,25 0,-1 0,26 0,-1 0,1 0,-1 0,0 25,26-25,-26 0,50 0,-50 0,51 0,48 0,-74 25,50-25,-25 0,-25 0,-24 0,-1 0,1 0,-1 0,1 0,24 0,-25 0,1 0,-1 0,25 0,25 0,0 0,-25 0,75 0,-25 0,-50 0,-24 0,-26 0,1 0,24 0,-49 0,25 0,-1 0,-49 0,50 0,-1-25,26 25,24 0,50 0,0-25,-25 25,25 0,-50 0,0 0,-25 0,1 0,24 0,-25 0,1 0,24 0,0 0,1 0,-1 0,25 0,-25 0,0 0,0 0,50 0,-25 0,-99-25,99 25,-74 0,74 0,-75 0,51 0,-26 0,-49 0,49 25,-49-25,0 25,-25-25,25 0,24 0,-24 0,49 0,-24 0,0 0,24 0,-49 0,0 0,-1 0,1 0,50 0,-26 0,26 0,24 0,-25 0,1 0,-26 0,1 0,-50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1:22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14784 10914,'0'0,"0"0,25 0,-25 0,25 0,-25 0,24 0,1 0,0 0,0 0,0 0,-1 0,-24 0,50 0,-50 0,50 0,-50 0,24 0,26 0,0 0,49 0,0 0,50 0,25 0,-75 0,50-25,-50 25,-25 0,1 0,-26 0,1 0,-1 0,-24 0,0 0,25 0,-1 0,26 0,-26 0,26 0,-1 0,1 0,-1 0,-24 0,-1 0,26 0,-51 0,51 0,-50 0,-1 0,1 0,0 0,0 0,24 0,1 0,0 0,-1 0,26 0,-1 0,-24 0,-25 0,-1 0,1 0,-25 0,25 0,0 0,-25 0,25 0,-1 0,1 0,-25 0,25 0,25 0,-26 0,1 0,0 0,0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59:47.5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6400 11857,'0'0,"25"0,0 0,-25 0,24 0,-24 0,50 0,24 24,-24-24,0 0,-1 0,1 0,-25 0,-1 0,51 0,-50 0,24 0,-24 0,25 0,-50 0,24 0,-24 0,25 0,0 0,25 0,24 0,-24 0,74 0,-25 0,50 0,-50 0,0 0,-24 25,-1-25,-24 0,-26 0,1 0,-25 0,25 0,-25 0,75 0,-1 0,0 0,26 25,73-25,-49 0,-74 0,24 0,-24 25,-1-25,1 25,-50-25,25 0,-25 0,49 0,-24 0,25 0,-1 24,26-24,-1 0,-24 0,0 0,-1 0,1 0,-1 0,-24 0,25 0,-1 0,-49 0,25 0,0 0,0 0,0 0,24 0,-24 0,25 0,24 0,0 0,-49 0,50 0,-51 0,51 0,-50 0,-25 0,49 0,-49 25,25-25,-25 0,50 0,-25 25,24-25,-24 0,25 0,-1 0,-24 0,49 0,-74 0,25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2:49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17537 9599,'0'0,"0"0,0 0,25 0,-25 0,25 0,0 0,24 0,26 0,-1 0,1 0,-1 0,-24 0,-1 0,-24 0,0 0,0 0,-25 0,49 0,50 0,75 0,0 0,-1 25,-24-25,-50 0,1 0,-1 0,-25 0,-74 0,25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2:55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6871 9599,'0'0,"25"0,25 25,24-25,0 0,-24 0,-25 25,25-25,-1 0,1 0,24 0,1 0,-26 0,1 0,-25 0,-25 0,24 0,1 0,-25 0,25 0,0 0,0 0,-25 0,24 0,26 0,-25 0,49 0,-24 0,24 0,-24 0,-1 0,1 0,-25 0,49 0,26 0,-26 0,50 0,-50 0,26 0,24 0,0 0,-25 0,0 0,-25 0,-24 0,0 0,-25 0,-1 0,1 0,-25 0,25 0,0 0,0 0,-1 0,1 0,25 25,-1-25,1 0,24 0,1 0,24 0,50 0,0 0,-50 0,-25 0,1 0,-50 0,24 0,1 0,-25 0,24 0,1 0,24 0,-24 0,-1 0,26 0,-1 0,1 0,-1 0,25 0,-24 0,-1 0,1 0,-51 0,26 0,0 0,24 0,0 0,-24 0,0 0,-26 0,26 0,0 0,-50 0,24 0,26 0,0 0,24 0,50 0,25 0,0 25,-75-25,25 0,-24 0,-26 0,-24 0,-25 0,25 0,25 0,24 0,0 0,1 0,-26 0,1 0,24 24,-24-24,-25 0,0 0,-25 0,25 0,-25 0,24 0,1 0,25 0,-25 0,-1 0,26 0,-25 0,0 0,-1 0,51 0,-50 0,-1 0,26 0,0 0,-26 0,1 0,50 0,-1 0,0 0,26 0,-1 0,0 0,0 0,25 0,-74 0,0 0,-26 0,26 0,-50 0,25 0,49 0,1 0,-1 0,0 0,1 0,-26 0,26 0,-75 0,25 0,24 0,-24 0,0 0,-25 0,25 0,-25 0,25 0,-1 0,1 0,25 0,-1 0,26 0,-1 0,1 0,-1 0,25 0,-49 0,-1 0,-24 0,25 0,-1 0,-24 0,0 0,0 0,-25 0,25 0,-1 0,1 0,-25 0,25 0,0 0,0 0,-25 0,49 0,1 0,-25 0,24 0,26 0,-50 0,-25 0,0 0,0-24,0 24,0-25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3:01.3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12824 10244,'0'0,"25"0,25 0,24 0,1 0,-26 0,-24 0,0 0,0 0,-25 0,24 0,1 0,0 0,0 0,24 0,26 0,-1 0,1 0,-1 0,50 0,0 0,50 25,-50-25,-25 0,0 0,-49 0,24 0,-49 0,0 0,0 0,24 0,-24 0,0 0,25 0,-1 0,-24 0,25 0,49 0,-25 0,-24 0,24 0,1 0,24 0,-25 0,-24 0,-1 0,-24 0,0 0,0 0,-25 0,25 0,-25 0,24 0,1 0,0 0,-25 0,25 0,0 0,-25 0,25 0,-25 0,24 0,1 0,-25 0,25 0,-25-25,0 25,25 0,-25 0,49 0,-49 0,50 0,-50 0,25 0,24 0,1 0,-25 0,24 0,1 0,-25 0,-25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4:55:24.41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20439 13791,'0'0,"25"0,-25-24,0 24,0-25,0 0,0 0,0 0,0 1,0 24,0-25,25 25,-25 0,0-25,25 0,-25 25,0-25,0 25,0-24,0 24,0-25,0 0,0 25,0-25,0 0,25 1,-25 24,0-25,0 25,0-25,0 0,0 25,0-25,0 25,0 0,0 0,0 0,0-24,-25 24,0 0,25 0,-25 0,0-25,-24 25,24-25,0 25,0 0,25 0,-49 0,24 0,0 0,25 0,-25 0,25 0,-24 0,24 0,-25 0,0 0,25 0,-25 25,25 0,0-25,0 24,0-24,0 25,0-25,0 25,0 0,0-25,0 25,0-25,0 24,0 1,0-25,0 25,0-25,0 25,0 0,0-25,0 24,0-24,0 25,0-25,25 0,-25 25,0 0,25-25,0 25,-25-25,0 0,24 0,1 0,-25 24,25-24,-25 25,25-25,0 0,-25 25,0-25,0 0,24 0,-24 0,25 25,0-25,-25 0,25 0,-25 0,0 0,25 0,-25 0,24 0,-24 25,25-25,-25 0,-25 0</inkml:trace>
  <inkml:trace contextRef="#ctx0" brushRef="#br0" timeOffset="702.0702">22721 15329,'0'0,"25"0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4:56:14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17934 9872,'0'0,"25"0,-25 0,25 0,0 0,-1 0,1 0,-25 0,50 0,-1 0,-49 0,25 0,0 0,-25 0,0-25,25 25,-25 0,25 0,-25-24,0-1,0 25,0-25,0 25,0 0,0-25,0 25,0-25,0 1,0 24,0-25,0 25,0-25,0 0,0 25,0-25,0 1,0-1,0 0,0 25,0-25,0 25,0-25,0 25,0-24,0 24,0-25,0 25,0-25,0 0,0 25,0-25,0 1,0-1,0 0,0 0,0 25,0-25,0 25,-25 0,0 0,0 0,25 0,-49 0,24 0,0 0,-25 0,26 0,-26 0,25 0,-24 0,49 0,0-24,0 24,-25 0,0 49,25-49,-25 25,25-25,-25 50,1-50,24 24,0-24,0 25,0 0,0-25,0 25,0-25,0 25,0-25,0 24,0 1,0-25,0 25,0-25,0 25,24 0,-24-25,0 24,0-24,0 25,0-25,25 25,-25 0,0-25,0 25,0-25,0 0,0 24,25 1,-25-25,0 25,0-25,25 0,-25 25,25-25,-25 0,24 25,-24-1,0-24,0 25,25-25,0 25,-25 0,0-25,0 0,0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44:27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3771 2952,'24'0,"-24"0,25 0,-25 0,25 0,0 0,24 0,-49 0,50 0,-25 0,0 0,0 0,24 0,-49 0,25 0,-25 0,25 0,0 0,24 0,26 0,-1 0,50 0,0 0,-25 0,75 0,-100 0,26 0,-26 0,0 0,-49 0,50 0,-26 0,1 0,-1 0,1 0,0 0,-26 0,51 0,-26 0,-24 0,50 0,-26 0,26 0,-1 0,25 0,-24 0,-1 0,1 0,-26 0,26 0,-26 0,50 0,-24 0,24 0,-49 0,24 0,-24 0,-1 0,1 0,24 0,1 0,24 0,-25 0,1 0,-1 25,1-25,-1 0,0 0,-24 0,0 0,24 24,-24-24,-26 0,26 0,0 0,24 0,-24 0,49 0,-25 0,26 0,-1 0,25 0,0 0,-25 0,25 0,-25 0,0 0,1 0,-51 0,1 0,-25 0,0 0,-1 0,1 0,0 0,25 25,24-25,50 0,0 0,-25 0,-24 0,-1 0,0 0,-24 0,0 0,-25 0,-1 0,-24 0,25 0,25 0,-25 0,-1 0,26 0,-25 0,0 0,-1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27:08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6722 9798,'0'0,"50"0,24 0,-49 0,25 0,74 0,-50 0,1 0,-50 0,24 0,-24 0,0 0,0 0,-1 0,-24 0,50 0,-50 0,50 0,-26 0,1 0,25 0,24 0,-24 0,24 0,-24 0,-25 0,24 0,-49 0,25 0,-25 0,25 0,-25 0,49 0,-24 0,0 0,25 0,-26 0,1 0,25 0,-25 0,0 0,-1 0,1 0,0 0,25 0,24 0,0 0,-24 0,0 0,-1 0,26 0,-75 0,24 0,1 0,0 0,-25 0,25 0,99 0,-25 0,25 0,50 0,-1 0,1 0,-25 0,-50 0,-25 0,-24 0,-25 0,-25 0,25 0,-1 0,1 0,25 0,-1 0,1 0,25 0,-1 0,0 0,26 0,-1 0,25 0,-50 0,-24 0,24 0,1 0,-26 0,26 0,-1 0,1 0,24 0,-25 0,1 0,-1 0,0 0,1 0,-26 0,1 0,0 0,-1 0,1 0,-1 0,26 0,-1 0,25 0,26 0,-26 0,0 0,0-25,0 25,-24 0,-26 0,-24 0,0 0,0 0,0 0,-1 0,-24 0,50 0,0 0,24 0,0 0,51 0,23 0,26 0,24 0,-24 0,-75 0,25 0,0 0,-49 0,-26 0,26 0,-26 0,1 0,0 0,-26 0,26-25,24 25,1 0,-1 0,25 0,1 0,-1 0,50-25,-25 25,25 0,-25 0,-25 0,74 0,-49 0,0 0,25 0,-74 0,49 0,-50 0,1 0,-26 0,26 0,-26 0,-24 0,0 0,24 0,1 0,-25 0,49 0,-49 0,49 0,1 0,-25 0,24 0,0 0,1 0,-1 0,1 0,-26 0,50 0,25 0,-24 0,-1 0,50 0,-25-24,0 24,-25 0,25 0,99 0,-49 0,-1-25,-24 25,75-25,-51-25,1 50,-25-24,-50 24,0-25,-24 25,-1 0,25-25,-49 25,-25 0,24-25,-24 25,25 0,-1 0,1 0,49 0,-25 0,-24 0,24 0,1 0,-1 0,1 0,-26 0,1 0,24 0,-24 0,0 0,24 0,-49 0,24 0,-49 0,25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5:02:36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10071 5234,'74'0,"50"0,-49 25,74-1,-25 1,25 0,-100-25,1 0,-50 0,25 0,-25 0,24 0,1 0,25 0,49 0,0 0,25 0,0 0,0 0,25 0,-50 0,1 0,-26 0,-24 0,-26 0,-24 0,50 0,-50 0,50-25,24 25,0 0,1-25,-1 25,-24 0,24 0,1 0,-1 0,-49 0,25 0,-26 0,26 0,-50 0,50 0,-50 0,74-24,-24 24,49 0,50 0,-25 0,25 0,-50 0,0 0,-25 0,1 0,-1 0,-49-25,74 25,-49 0,24 0,25-25,-24 0,-1 25,1-25,-26 25,-24 0,-25 0,25 0,0 0,0-24,-1 24,26 0,24-25,1 25,24 0,0 0,25 0,-25 0,-24 0,-26 0,-24 0,0 0,0 0,0 0,-25 0,24 0,1-25,0 25,0 0,49-25,1 0,-1 25,1 0,-1 0,-49 0,-25 0,25 0,24-24,-24 24,49 0,26 0,-1 0,-50 0,-24 0,0 0,-25 0,25 0,-25 0,49 0,-24 0,-25 0,50 0,0 0,-1 0,-24 0,0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4:57:30.1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6226 9624,'0'0,"0"0,25 0,0 0,0 0,24 0,-24 0,0 0,25 0,24 0,-24 0,24 0,-24 0,24 0,0 0,1 0,-1 0,1 0,49 0,-50 0,1 0,-1 0,0 0,1 0,-1 0,25 0,-24 0,-26 0,1 0,0 0,-1 0,1 0,49 0,-24 0,24 0,25 0,-50 0,1 0,-26 0,26 0,-1 0,-24 0,-1 0,1 0,-25 0,24 0,1 0,-1 0,1 0,0 0,-1 0,26 0,-1 0,1 0,-1 0,0 0,1 0,-1 0,-24 0,-1 0,26 0,-26 0,-24 0,25 0,-25 0,24 0,-24 0,0 0,49 0,-49 0,0 0,49-25,-49 25,25 0,-25 0,49 0,-74 0,50 0,-26 0,26 0,-50 0,50 0,-26 0,1 0,25 0,24 0,25 0,-24 0,-1 0,1 0,-1 0,-24 0,-1 0,1 0,0 0,-26 0,1 0,25 0,-1 0,-24 0,25 0,-1 0,51 0,-51 0,26 0,-1 0,-24 0,-26-24,51 24,-50 0,-1 0,26 0,-50 0,25 0,0 0,-1 0,-24 0,25 0,0 0,0 0,0 0,49 0,-24 0,24 0,25 0,50 0,-25 0,25 0,-50 0,25 0,0 0,0 0,-24 0,24 0,-25 0,-25-25,1 25,-26 0,1 0,24 0,-24 0,-1 0,26 0,-1 0,1 0,-1 0,25 0,25 0,-49 0,24-25,-25 25,26 0,-26 0,0 0,1 0,-1 0,1 0,-1 0,1 0,-1 0,0 0,-24 0,24 0,-24 0,24 0,-24 0,74 0,-25 0,0 0,50 0,-49-25,-1 25,0 0,25 0,-50 0,50-25,25 25,-50 0,1 0,-1 0,0 0,-24 0,24 0,-25 0,1 0,-1 0,0 0,1 0,24 0,0-24,50 24,0 0,-50 0,-24 0,24 0,0 0,-25 0,1 0,24 0,25 0,-25 0,1-25,-26 25,0 0,1 0,24 0,-25 0,1 0,-1 0,-24 0,-1 0,1 0,24 0,1 0,-50 0,-1 0,1 0,0-25,0 25,0 0,0 0,-1 0,26 0,0 0,-1 0,1 0,-25 0,24 0,-24 0,-25 0,0 0,0 0,-25-25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59:01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17885 3696,'24'-25,"1"25,25 0,-25 0,-1 0,-24 0,25 0,0 0,0 0,0 0,-1 0,1 0,25 0,-1 0,-24 0,25 0,-25 0,24 0,-24 0,25 0,24 25,-24 0,-26 0,1-25,0 0,-25 0,50 0,24 24,50 26,-74-50,24 25,-24-25,49 25,-25-1,-24 1,-25-25,0 0,-1 0,-24 0,25 0,-25 0,50 25,-1 0,-24-25,25 0,-25 0,-25 25,49-1,-49-24,50 0,-25 25,-1 0,1-25,0 0,-25 25,50 0,-1-1,-49-24,25 25,-25 0,25-25,0 25,0-25,-25 25,0-1,-25-24,0 0,25 25,-25-25,0 25,-24 0,-1-25,0 0,-24 25,-25-1,0-24,24 25,1 0,24-25,-24 25,49-25,-49 0,74 0,-25 0,-25 0,1 0,-1 0,0 0,-24 0,24 0,1 0,-1 0,-24 0,-1 0,26 0,24 0,0 25,-25-25,26 0,24 0,-50 0,25 24,0-24,25 0,-24 0,24 0,-50 0,0 0,-24 0,24 0,26 0,-76 0,51 0,-1 0,25 0,-99-24,124 24,-49-25,-1 25,0 0,1-25,24 25,0 0,-49 0,-1 0,51 0,-76-25,26 25,-50-25,25 1,0-1,-1 25,26-25,49 25,-25 0,1 0,24 0,25 0,-25 0,0 0,25 0,-24 0,24 0,-25 0,0 0,0 0,25 0,-49 0,49 0,-25 0,0 0,0 0,25 0,-25 0,25 0,-24 0,-1 0,0 0,-25 0,1 0,-1 0,1 0,-26 0,26 0,-1 0,0 0,1 0,-1 0,25 0,25 0,-49 0,24 0,0 0,-25 0,26 0,-1 0,-50 0,51 0,-26 0,0 0,1 25,-26-25,26 0,-1 0,1 0,-1 25,50-25,-50 0,50 0,-24 0,-1 24,0-24,-25 0,1 25,-1-25,25 0,-49 0,24 0,1 25,-1-25,-24 25,49-25,0 0,-25 25,26-25,-26 0,25 0,0 24,1-24,-26 0,25 0,-24 25,-1-25,0 0,26 0,-1 0,-25 0,-24 0,24 0,25 0,-24 0,-1 0,50 0,-50 0,26 0,-1 0,-25 25,50-25,-25 0,25 0,-24 0,24 0,-50 0,0 0,26 0,-26 0,0 0,-49 0,74 0,-24 0,-1 0,1 0,-26 0,1 0,-1 0,26 0,-26 0,1-25,24 25,-24-25,-1 25,1-24,-25 24,-25-25,0 0,49 25,1 0,-25-25,-1 25,-48-25,24 25,-25-24,50-1,-25 25,24 0,26 0,-25 0,24 0,1 0,-25 0,49-25,-49 0,49 25,-24 0,-25 0,24-25,-49 1,25 24,0-25,-1 0,1 25,-25-25,0 0,25 25,-25 0,0 0,74 0,-24 0,0 0,24 0,25 0,0 0,-24 0,24 0,0 0,-25 0,26 0,-1 0,-25 0,50 0,-25 0,1 0,-1 0,25 0,-25 0,0 0,0 0,1 0,24 0,-50 0,25 0,0 0,-24 0,-1 0,1 0,-1 0,0 0,-24 0,24 0,1 0,-1 0,1 0,-1 0,-25 0,1 0,49 0,-24 0,-1 0,0 0,1 0,-26 0,26 0,-1 0,-24 0,-1 0,26 0,-1 0,25 0,-24 0,-1 0,1 0,24-24,-25 24,0 0,26 0,-26 0,0 0,1 0,-1 0,-24 0,-1 0,1 0,24 0,-74-25,50 0,49 25,-24 0,-1 0,-49 0,24 0,26 0,-26 0,50 0,1 0,-26 0,25 0,0 0,1 0,-1 0,0 0,0 0,0 0,1 0,-26 0,25 0,-49 0,24 0,1 0,24 0,-25 0,1 0,24 0,0 0,25 0,-25 0,-49 0,49 0,-25 0,26 0,-1 0,-25 0,25 0,-49 0,74 0,-25 0,25 0,-25 0,0 0,1 0,-26 25,50-25,-25 0,0 0,25 0,-49 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59:06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3473 4713,'0'-50,"0"50,50 0,24 0,0-25,-24 25,-25 0,0-24,-25 24,24 0,1 0,-25 0,25 0,-25 0,50 0,-50 0,24 0,51 0,-50 0,24 0,1 0,0 0,-26 0,1 0,0 0,-25 0,25 0,0 0,-25 0,24 0,-24 0,25 0,0 0,0 0,74 0,-25 0,26 0,-1 24,25 1,-75 0,-49-25,25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59:17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6673 10567,'25'0,"49"0,50 0,-50-25,1 25,-50-25,-1 25,1 0,0 0,0 0,-25 0,25 0,0 0,24-25,1 25,49-24,-25 24,26 0,-1 0,-25 0,25 0,-49 0,24 0,-24 0,-25 0,0 0,-1 0,1-25,0 25,50 0,24 0,-25 0,1 0,-26 0,1 0,-1 0,-24 0,-25 0,25 0,0 0,-25 0,25 0,74-25,-25 25,1 0,-26 0,1 0,-1 0,26-25,-1 25,1 0,-50 0,-1 0,26 0,0 0,-1 0,26 0,-26 0,26 0,-26 0,1 0,-25 0,24 0,1 0,24 0,-74 0,25 0,0 0,0 0,-25 0,49-25,-24 25,25 0,-50 0,49 0,-49 0,25 0,50 0,-26 0,1 0,-1 0,1 0,24 0,1 0,-26 0,1 0,0 0,-26 0,-24 0,50 0,-50 0,50 0,-1 0,1 0,24 0,-24 0,-25 0,-1 0,1 0,0 0,0 0,0 0,49 0,25 0,-24 0,49 0,-50 0,25 0,-49 0,0 0,-26 0,1 0,0 0,-25 0,25 0,49 0,1 0,-1 0,0 0,26 0,-1 0,0 0,25 0,-49 0,-26 0,1 0,24 0,1 0,-1 0,0 0,1 0,-26 0,26 0,-25 0,-1 0,1 0,-1 0,26 0,-26 0,26 0,-1 0,1 0,-1 0,0 0,1 0,-1 0,25 0,26 0,-1 0,-25 0,25 0,-25 0,-49 0,-1 0,-24 0,0 0,0 0,24 0,1 0,-25 0,-1 0,1 0,-25 0,50 0,-1 0,-49 0,50 25,-25-25,49 0,-24 0,24 0,1 25,-26-25,1 0,-50 0,25 0,-25 0,25 0,-1 0,1 0,25 0,-25 0,49 0,-24 0,-1 0,1 0,-25 0,24 0,-49 0,25 0,0 0,0 0,-25 0,24 0,26 0,-25 0,24 0,26 0,-50 0,-25 0,25 0,-1 0,-24 0,25 0,-25 0,50 0,24 0,1 0,-1 0,-49 0,0 0,-1 0,-24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59:24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8111 13692,'0'0,"75"0,-50 0,24 0,1 0,0 0,-1 0,-49 0,25 0,0 0,-25-25,25 25,24 0,1 0,24 0,25 0,-24 0,-1 0,-24 0,-1 0,-49 0,25 0,-25 0,25 0,0 0,24 0,51 0,24 0,-25 0,0 0,0 0,25 0,-24 0,-26 0,-24 0,-26 0,1 0,0 0,-25 0,25 0,0 0,24 0,50 0,-24 0,49 0,-74 0,-1 25,-24-25,25 0,-1 0,-24 25,49-25,-24 0,49 25,0-25,1 25,-1-25,0 0,0 0,-24 0,-1 0,-24 0,24 0,-49 0,25 0,-1 0,-49 0,25 0,0 0,24 0,-24 0,25 0,24 0,-24 0,-1 0,51 0,-26 0,0 0,-24 0,-25 0,0 0,-25 0,25 0,-25 0,24 0,1 0,25 0,-25 0,-1 0,1 0,-25 0,50 0,-50 0,25 0,24 0,-24 0,0 0,24 0,1 0,0 0,-1 0,1 0,-50 0,25 0,-1 0,-24 0,25 0,0 0,49 0,26 0,24 0,-25 0,0 0,0 0,25 0,-74 0,24 0,-49 0,0 0,49 0,-74 0,25 0,74 0,-49 0,49 0,-49 0,24 0,-49 0,50 0,-51 0,1 0,0 0,-25 24,25-24,24 0,26 0,24 0,-25 0,1 0,-26 0,1 0,0 0,-26 0,1 0,0 0,0 0,0 0,24 0,1 0,24 0,1 0,-1 0,1 0,-1 0,25 0,0 0,1 0,-1 0,0 0,-25 0,1 0,-26 0,1 0,25 0,-26 0,26 0,-1 0,-24 0,49 0,-50 0,1 0,0 0,-26 0,26 0,-50 0,50 0,-26 0,51 0,-1 0,25 0,1 0,49 0,-50 0,50 0,-50 0,0 0,-25 0,-24 0,24 0,1 0,-50 0,-1 0,1 0,-25 0,25 0,0-24,-25 24,49 0,1 0,25 0,-1 0,-24 0,-1 0,1-25,-1 25,1 0,0 0,-26 0,1 0,-25 0,25-25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8T15:59:30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7020 5655,'0'0,"0"0,50 0,-1 0,1 0,0 0,24 0,-49 0,-25 0,49 0,-49 0,25 0,-25 0,25 0,0 0,-25 0,25 0,24-24,26 24,-1 0,25 0,0 0,50 0,-50 0,1 0,-26 0,-24 0,-25 0,-1 0,-24 0,25 0,25 0,24 0,1 0,-1 0,25 0,0 0,1 0,48 0,1 0,-49 0,-26 0,-24 0,-1 0,1 0,-50 0,25 0,-25 0,49 0,1 0,24 0,25 0,25 0,0 0,0 0,50 0,-25 0,25 0,-50 0,-25 0,25 0,-25 0,-25 0,1 0,-1 0,1 0,24 0,25 0,-50 0,26 0,24 0,49 24,-98-24,73 0,51 0,-25 0,-1 25,1-25,-75 0,0 0,-49 25,24-25,1 25,-50-25,-1 0,1 0,-25 0,50 0,-25 0,-1 0,51 0,-26 0,-24 0,0 0,25 0,-1 0,-24 0,25 0,-26 0,26 0,-50 0,50 0,-26 0,1 0,25 0,-1 0,1 0,24 0,1 0,24 25,-24-25,-1 0,0 0,1 0,49 0,-50 0,25 0,1 0,-26 0,0 0,1 0,-26 0,26 0,-25 0,-1 0,1 0,-25 0,49 0,-49 0,0 0,24 0,-24 0,0 0,-25 0,25 0,-25 0,24 0,26 0,-25 0,74 0,-25 0,26 0,24 0,-25 0,0 0,50 0,-50 0,25 0,25 0,0 0,-25 0,25 0,24 0,-24 0,74 0,-49 0,24 0,-24 0,-50 0,25 0,-50 0,0 0,-24 0,24 0,-25 0,26 0,24 0,-75 0,1 0,0 0,-26 0,-24 0,25 0,0 0,0 0,-25 0,49 0,1 0,-25 0,0 0,-1 0,1 0,0 0,0 0,0 0,49 0,-74 0,25 0,-25 0,49 0,-24 0,0 0,25 0,-26 0,1 0,25 0,-50 0,25 0,-25 0,24 0,-24 0,50 0,-25 0,0-25,-1 25,1 0,25 0,-25 0,0 0,-1 0,-24-25,25 25,0 0,25 0,-50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3:57.54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13866 4192,'25'0,"-25"0,50 0,-1 0,1 0,-1 0,-24 0,50 0,-26 0,1 0,-1 0,-24 0,-25 0,25 0,25 0,-26 0,1 0,25 0,-25 0,-25 0,49 0,-49 0,50 0,-25 0,-25 0,25 0,-1 0,-24 0,25 0,25 0,-25 0,-1 0,51 0,-26 0,1 0,0 0,-1 0,1 0,-25 0,-1 0,1 0,-25 0,25 0,0 0,-25 0,25 0,-1 0,1 0,-25 0,25 0,0 0,0 0,24 0,26 0,-51 0,51 0,-25 0,-1 0,-49 0,25 0,-25 0,25 0,0 0,-1 0,-24 0,25 0,0 0,0 0,24 0,-49 0,25 0,-25 0,25 0,0 0,-25 0,25 0,-25 0,0 0,24 0,1 0,-25 0,25 0,0 0,0 0,-25 0,24 0,1 0,-25 0,25 0,0 0,49 25,-49 0,0-25,-25 0,0 0,0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4:40.41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3399 4638,'24'0,"1"0,25 0,-25 0,24 0,1 0,-1 0,1 0,-25 0,0 0,-1 0,-24 0,50 0,-50 0,25 0,-25 0,49 0,-24 0,0 0,-25 0,25 0,25 0,-26 0,1 0,25 0,-50 0,25 0,-1 0,1 0,-25 0,25 0,-25 0,50 0,-1 0,-24 0,49 0,-24 0,-25 0,0 0,-1 0,26 0,-25 0,0 0,-1 0,1 0,-25 0,25 0,-25 0,25 0,0 0,-1 0,51 0,-26 0,26 0,-25 0,-26 0,26 0,-50 0,25 0,-25 0,0-24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4:44.18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13841 10393,'25'0,"-25"0,25 0,-25 0,25 0,0 0,-25 0,24 0,1 0,0 0,0-25,-25 25,49 0,-24 0,0 0,0 0,-25 0,49 0,-49 0,25 0,-25 0,25 0,0 0,24 0,1 0,24 0,1 0,-25 0,-26 0,26 0,0 0,-1 0,26 0,-26 25,1-25,-1 0,-24 0,25 0,-1 0,-24 0,0 0,25 0,24 0,-24 0,24 0,0 0,1 0,49 0,-25 0,25 0,-49 0,-26 0,-24 0,25 0,-1 0,-24 0,0 0,0 0,-25 0,49 0,-24 0,0 0,24 0,-24 0,0 0,0 0,0 0,-1 0,26 0,-25 0,0 0,24 0,-49 0,25 0,0 0,0 0,-25 0,25 0,-25 0,49 0,-24 0,0 0,0 0,-25 0,24 0,1 0,0 0,0 0,24 0,1 0,-50 0,25 0,0 0,-1 0,-24 0,25 0,-25 0,25 0,0 0,-25 0,25 0,-25 0,0 0,-25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5:28:52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4540 6152,'0'0,"24"0,1 0,-25 0,25-25,0 25,24 0,-24-25,25 25,24 0,-49 0,49 0,-24-25,25 25,-26-25,1 25,24 0,-24-24,-1 24,26 0,-1 0,1 0,24 0,-25 0,1 0,24 0,-25 0,-24 0,24 0,1 0,-1 0,1 0,24 0,-25 0,25 0,-24 0,-1 0,1 0,-1 0,-24 0,24 0,0 0,1 0,24 0,50 0,-50 0,25 0,25 0,0 0,0 0,0 0,-50 0,0 0,-25 0,26 0,-51 0,26 0,-51 0,26-25,0 25,-26 0,1-25,-25 25,25 0,-25 0,25 0,-25 0,49 0,26-25,-26 0,26 25,-26 0,26 0,-25 0,-1-24,1 24,-1-25,-24 25,0-25,25 25,-50 0,24 0,-24 0,50 0,-25 0,0 0,74 0,-25 0,25 0,1 0,-26 0,25 0,1 0,-26 0,-24 0,-1 0,-49 0,25 0,-25 0,25 0,0 0,-1 0,-24 0,25 0,0 0,49 0,1 0,-1 0,-24 0,-25 25,24 0,-24-25,0 0,24 24,-49-24,50 0,-50 0,25 25,24-25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5:05:26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6772 14759,'0'-25,"0"25,0 0,0 0,25 0,49 0,25 0,1 0,24 0,-25 0,-25-25,1 25,24 0,-25 0,26 0,-26 0,0 0,1 0,-26 0,-24 0,25 0,24 0,-24 0,24 0,50 25,-24-25,48 0,-24 0,25 0,0 0,-50 25,0-25,1 0,24 0,-75 0,51 0,-51 0,26 0,-26 0,26 0,-26 0,26 0,-1 0,50 0,-25 0,1 0,24 0,0 0,0 0,-50 0,-24 0,24 0,-49 0,24 0,26 0,-50 0,-1 0,26 0,-50 0,25 0,0 0,-1 0,1 0,0 0,25 0,-25 0,-1 0,1 0,25 0,-25 0,24 0,1 0,-1 0,-24 0,0 0,0 0,0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4:54:22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3523 14833,'0'0,"-25"0,0 0,25 0,-25 0,25 0,-25 0,25 0,-24 50,-1-50,-74 25,24 24,50-24,-24-25,24 25,0-25,25 0,-49 25,24-1,0-24,0 25,0 0,0-25,25 25,-24 0,-1-25,-25 24,50-24,-25 25,1 0,-1-25,0 0,0 25,-24-25,49 0,-25 25,-25-1,50-24,-25 25,1 0,24-25,-25 0,0 25</inkml:trace>
  <inkml:trace contextRef="#ctx0" brushRef="#br0" timeOffset="1472.084">3820 14908,'0'0,"0"0,-25 0,1 24,-1-24,25 0,-25 0,0 25,-24 0,49 0,-25-25,0 25,0-25,25 24,-25-24,1 25,-1-25,0 50,0-50,-24 25,49-1,-25-24,25 25,-75 0,26 25,49-26,-25 1,0-25,25 25,-25-25,1 25,-1 0,25-25,-25 0,25 25,-50-25,50 24</inkml:trace>
  <inkml:trace contextRef="#ctx0" brushRef="#br0" timeOffset="2808.1605">4341 14957,'0'0,"-25"0,1 0,-1 0,-25 0,50 25,-49-25,24 50,0-50,-49 49,74-24,-50-25,25 50,0-50,0 24,1 1,-1-25,0 25,0 0,25-25,-49 25,24-1,-25 1,50-25</inkml:trace>
  <inkml:trace contextRef="#ctx0" brushRef="#br0" timeOffset="3856.2205">4887 15007,'0'-25,"0"25,-25 0,-49 25,49 0,-25-1,25 1,1-25,-1 25,0-25,0 0,25 25,-25 0,25-25,-24 24,-26 1,50 0,-50 0,50 0,-24-25,-1 24,25-24,-25 0,25 25,-25 0,0 0,1-25,-1 25,0 0,25-25</inkml:trace>
  <inkml:trace contextRef="#ctx0" brushRef="#br0" timeOffset="5344.3056">5383 14908,'0'0,"-25"0,25 0,-25 24,1-24,-1 25,25-25,-25 25,25 0,-25 0,0-1,25 1,-24 0,24-25,0 25,-25 0,0-1,25-24,-25 25,25 0,-25-25,25 25,-24-25,24 25,-25-1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4:58:37.0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9203 4663,'0'0,"25"0,-1 0,-24 0,25 0,0 0,0 0,-25 0,50-25,-26 25,1 0,25-24,-25 24,24 0,1-25,24 25,50 0,-25-25,-24 25,-26-25,1 25,-50 0,25 0,-25 0,49 0,-24 0,25 0,49 0,0 0,25 0,-49 0,-1 0,25 0,-49 0,0 0,-1 0,-49 0,25 0,-25 0,25-25,24 25,-24 0,74 0,25 0,-49 0,-25 0,-50 0,24 0,1-24,0 24,49 0,50 0,-24 0,24 0,-25 0,0 0,0 0,0 0,25 0,-49 0,-75 0,25 0,0 0,-1 0,-24 0,25 0,0 0,0 0,0 0,49 0,50 0,25 0,24 0,1 49,-25-24,0 25,-50-26,-74-24,0 0,24 0,26 0,-26 0,1 0,24 0,1 25,24-25,-50 25,-24-25,-25 0,25 0,0 0,-25 0,25 0,-25 0,24 0,-24 0,25 0,25 0,124 50,-1-1,1 1,24 0,50-1,-74-24,-25 0,-50 0,-25-25,-74 0,25 0,0 0,0 0,-25 0,25 0,24-25,-24 25,25-25,-50 25,24 0,1 0,0 0,-25-25,25 25,24-25,-49 1,50 24,-25 0,0-25,-25 25,24 0,-24-25,25 25,0-25,0 25,-25-25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4:58:44.2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10121 12750,'0'0,"49"0,1 0,-1 0,1 0,0 0,49 24,25 26,-50 0,1-50,-26 24,-49 1,25-25,0 0,49-25,50 25,0 0,-24 0,24 0,-99 0,-1 0,1 0,-25 0,25 0,0 0,-25 0,25 0,24-24,50 24,75 0,-50 0,50 0,-26 0,-48 0,49 0,-25 0,24 0,-73 0,24 24,-49-24,-50 0,24 0,-24 0,25 0,0 0,0 0,0 0,-1 0,26 0,24 0,1 0,24 0,-24 0,24 0,-25 0,25 0,-24 0,24 0,-49 0,-1 0,-24 0,25 0,24 0,0 0,-24 0,24 0,-49 0,0 0,-25 0,25 0,25 0,-1 0,1 0,-1 0,-24 0,0 0,25 0,-26 0,76 0,-26 0,25 0,0 0,-49 0,0 0,-50 0,49-24,-24 24,25 0,24-25,0 25,-24-25,0 25,-1 0,-24 0,0 0,0-25,24 25,-24-25,50 1,-26 24,-24 0,0-25,-25 25,25 0,-25 0,24 0,-24 0,50-25,0 25,-1-25,-24 25,99 0,-25 0,0 0,-24 0,-1 0,-49 0,0 0,0 0,-25 0,49 0,-24-25,0 25,25 0,-26 0,-24 0,25 0,-25-24,25 24,0 0,49 0,1 0,-1 0,0 0,-24 0,0 0,-1 0,26 0,-26 0,-24 0,0 0,-25 0,25 0,-25 0,49 0,-49-25,25 25,0 0,25 0,49 0,50 0,-50 0,0 0,-25 0,-24 0,-50 0,25 0,24 0,26 0,-26 0,-24 0,-25 0,25 0,0 0,0 0,-1 0,1 0,0 0,50 0,-1 0,-49 0,0 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0T15:00:35.3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12601 16718,'0'25,"0"-25,25 0,0 0,0 0,-1 0,1 0,0 0,-25 0,25 0,0 0,-25 0,24 0,-24 0,25 0,0 0,-25 0,25 0,-25 0,25 0,-25 0,24 0,1 0,0 0,0-25,0 25,-1 0,1 0,0-24,0 24,-25 0,25 0,-25 0,24 0,-24 0,25 0,0 0,-25 0,25 0,-25 0,25 0,-1 0,1 0,-25 0,25 0,-25 0,25 0,0 0,-25 0,24 0,-24 0,25 0,0 0,-25 0,25 0,-25 0,25-25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5:01:08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21605 9823,'0'0,"0"0,-25 0,25 0,-24 0,-1 0,25 0,-25 0,25 0,0 0,-25 0,0 24,1 1,24-25,-50 0,50 25,-25-25,25 0,-25 0,1 0,24 0,0 25,-25-25,0 0,0 0,0 0,1 0,-1 0,-25 0,25 0,1 0,-1 25,25-25,-25 24,0-24,25 0,0 25,-25-25,25 0,0 0,-24 25,-1 0,0-25,0 0,0 25,-24-25,24 0,0 25,25-25,0 24,-25-24,25 0,0 0,-25 0,25 25,0-25,0 0,25 0</inkml:trace>
  <inkml:trace contextRef="#ctx0" brushRef="#br0" timeOffset="1056.1056">22027 9872,'0'0,"-25"0,0 0,25 25,-49-25,-1 25,25 24,-24-49,-1 50,0-25,26-25,-1 25,-25 0,25-25,-24 0,24 24,0 1,25-25,-25 0,25 25,-24-25,-1 0,25 25,0-25,-25 0,25 0,0 25,25-25,49 0,75-50,25 25</inkml:trace>
  <inkml:trace contextRef="#ctx0" brushRef="#br0" timeOffset="2111.2111">22796 9798,'0'0,"-50"0,50 25,-49-25,24 24,0-24,-25 25,50-25,-49 25,49 0,0-25,-25 25,0-1,0 1,1-25,24 25,-50-25,50 0,-25 0,25 25,-49 0,49-25,0 25,-25-25,25 0,0 24,-25-24,25 25</inkml:trace>
  <inkml:trace contextRef="#ctx0" brushRef="#br0" timeOffset="3232.3232">23143 9872,'0'0,"0"0,-25 0,1 25,24-25,-25 0,25 0,-25 25,25-25,-25 25,0-25,25 24,-49 1,49-25,0 25,-25-25,25 25,-25-25,0 0,25 25,-25 0,25-25,-24 0,24 24,0-24,-25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31T05:11:02.5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13965 11708,'0'25,"25"-25,25 24,-1-24,1 0,-25 0,49 0,-49 0,25 0,-26 0,-24 0,25 0,0 0,0 0,-25 0,49 0,1 0,-25 0,25 0,-1 0,26 0,-75 0,49 0,-49 0,25 0,-25 0,50 0,-1 0,-24 0,0 0,24 0,1 0,-50 0,25 0,-25 0,25 0,-1 0,-24 0,25 0,-25 0,25 0,-25 25,25-25,24 25,1-25,0 0,-26 0,1 0,-25 0,0-25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3-10-29T04:36:10.7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10468 7441,'0'0,"0"0,25 0,0 0,-1 0,51 0,-26 0,1 0,0 0,-1 0,1 0,-1 0,-24 0,0 0,0 0,0 0,24 0,26 0,24 0,-25 0,1 0,-1 0,1 0,-1 0,-24 0,24 0,-49 0,24 0,-24 0,0 0,-25 0,0 0,25 0,-25 0,25 0,24 0,-24 0,49 0,-24 0,49 0,-24 0,-26 0,1 0,-1 0,1 0,0 0,-25 0,-1 0,-24 0,50 0,0 0,-1 0,50 0,1 0,-1 0,-25 0,1 0,-26 0,26 0,-75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2AD2F-EB3F-48C5-BAC0-1725BBD65611}" type="datetimeFigureOut">
              <a:rPr lang="en-US" smtClean="0"/>
              <a:t>10/31/2013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2AD3E-31A0-488B-9968-B1AD477F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6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2AD3E-31A0-488B-9968-B1AD477FF3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0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6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1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2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2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5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9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8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1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FEC00-D3D7-4A57-B28B-16EE0BFA59C3}" type="datetimeFigureOut">
              <a:rPr lang="en-US" smtClean="0"/>
              <a:t>10/31/2013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FD021-373A-41F3-AD2E-27E2CCA557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2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emf"/><Relationship Id="rId18" Type="http://schemas.openxmlformats.org/officeDocument/2006/relationships/image" Target="../media/image10.emf"/><Relationship Id="rId26" Type="http://schemas.openxmlformats.org/officeDocument/2006/relationships/image" Target="../media/image4.wmf"/><Relationship Id="rId3" Type="http://schemas.openxmlformats.org/officeDocument/2006/relationships/image" Target="../media/image5.png"/><Relationship Id="rId21" Type="http://schemas.openxmlformats.org/officeDocument/2006/relationships/oleObject" Target="../embeddings/oleObject2.bin"/><Relationship Id="rId7" Type="http://schemas.openxmlformats.org/officeDocument/2006/relationships/image" Target="../media/image4.emf"/><Relationship Id="rId12" Type="http://schemas.openxmlformats.org/officeDocument/2006/relationships/customXml" Target="../ink/ink4.xml"/><Relationship Id="rId17" Type="http://schemas.openxmlformats.org/officeDocument/2006/relationships/customXml" Target="../ink/ink6.xml"/><Relationship Id="rId25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gif"/><Relationship Id="rId20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6" Type="http://schemas.openxmlformats.org/officeDocument/2006/relationships/customXml" Target="../ink/ink1.xml"/><Relationship Id="rId11" Type="http://schemas.openxmlformats.org/officeDocument/2006/relationships/image" Target="../media/image6.emf"/><Relationship Id="rId24" Type="http://schemas.openxmlformats.org/officeDocument/2006/relationships/image" Target="../media/image3.wmf"/><Relationship Id="rId5" Type="http://schemas.openxmlformats.org/officeDocument/2006/relationships/image" Target="../media/image7.wmf"/><Relationship Id="rId15" Type="http://schemas.openxmlformats.org/officeDocument/2006/relationships/image" Target="../media/image8.emf"/><Relationship Id="rId23" Type="http://schemas.openxmlformats.org/officeDocument/2006/relationships/oleObject" Target="../embeddings/oleObject3.bin"/><Relationship Id="rId10" Type="http://schemas.openxmlformats.org/officeDocument/2006/relationships/customXml" Target="../ink/ink3.xml"/><Relationship Id="rId19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9" Type="http://schemas.openxmlformats.org/officeDocument/2006/relationships/image" Target="../media/image5.emf"/><Relationship Id="rId14" Type="http://schemas.openxmlformats.org/officeDocument/2006/relationships/customXml" Target="../ink/ink5.xml"/><Relationship Id="rId22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68.wmf"/><Relationship Id="rId3" Type="http://schemas.openxmlformats.org/officeDocument/2006/relationships/image" Target="../media/image71.png"/><Relationship Id="rId7" Type="http://schemas.openxmlformats.org/officeDocument/2006/relationships/image" Target="../media/image73.gi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5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emf"/><Relationship Id="rId11" Type="http://schemas.openxmlformats.org/officeDocument/2006/relationships/image" Target="../media/image12.emf"/><Relationship Id="rId5" Type="http://schemas.openxmlformats.org/officeDocument/2006/relationships/customXml" Target="../ink/ink35.xml"/><Relationship Id="rId15" Type="http://schemas.openxmlformats.org/officeDocument/2006/relationships/image" Target="../media/image69.wmf"/><Relationship Id="rId10" Type="http://schemas.openxmlformats.org/officeDocument/2006/relationships/customXml" Target="../ink/ink37.xml"/><Relationship Id="rId4" Type="http://schemas.openxmlformats.org/officeDocument/2006/relationships/image" Target="../media/image72.png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5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image" Target="../media/image76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6.emf"/><Relationship Id="rId4" Type="http://schemas.openxmlformats.org/officeDocument/2006/relationships/customXml" Target="../ink/ink38.xml"/><Relationship Id="rId9" Type="http://schemas.openxmlformats.org/officeDocument/2006/relationships/image" Target="../media/image7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43.xml"/><Relationship Id="rId18" Type="http://schemas.openxmlformats.org/officeDocument/2006/relationships/image" Target="../media/image32.emf"/><Relationship Id="rId26" Type="http://schemas.openxmlformats.org/officeDocument/2006/relationships/oleObject" Target="../embeddings/oleObject59.bin"/><Relationship Id="rId3" Type="http://schemas.openxmlformats.org/officeDocument/2006/relationships/image" Target="../media/image79.png"/><Relationship Id="rId21" Type="http://schemas.openxmlformats.org/officeDocument/2006/relationships/image" Target="../media/image80.emf"/><Relationship Id="rId7" Type="http://schemas.openxmlformats.org/officeDocument/2006/relationships/customXml" Target="../ink/ink40.xml"/><Relationship Id="rId12" Type="http://schemas.openxmlformats.org/officeDocument/2006/relationships/image" Target="../media/image29.emf"/><Relationship Id="rId17" Type="http://schemas.openxmlformats.org/officeDocument/2006/relationships/customXml" Target="../ink/ink45.xml"/><Relationship Id="rId25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.emf"/><Relationship Id="rId20" Type="http://schemas.openxmlformats.org/officeDocument/2006/relationships/customXml" Target="../ink/ink4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8.emf"/><Relationship Id="rId11" Type="http://schemas.openxmlformats.org/officeDocument/2006/relationships/customXml" Target="../ink/ink42.xml"/><Relationship Id="rId24" Type="http://schemas.openxmlformats.org/officeDocument/2006/relationships/oleObject" Target="../embeddings/oleObject58.bin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image" Target="../media/image82.emf"/><Relationship Id="rId28" Type="http://schemas.openxmlformats.org/officeDocument/2006/relationships/image" Target="../media/image83.gif"/><Relationship Id="rId10" Type="http://schemas.openxmlformats.org/officeDocument/2006/relationships/image" Target="../media/image27.emf"/><Relationship Id="rId19" Type="http://schemas.openxmlformats.org/officeDocument/2006/relationships/image" Target="../media/image8.gif"/><Relationship Id="rId4" Type="http://schemas.openxmlformats.org/officeDocument/2006/relationships/image" Target="../media/image72.png"/><Relationship Id="rId9" Type="http://schemas.openxmlformats.org/officeDocument/2006/relationships/customXml" Target="../ink/ink41.xml"/><Relationship Id="rId14" Type="http://schemas.openxmlformats.org/officeDocument/2006/relationships/image" Target="../media/image30.emf"/><Relationship Id="rId22" Type="http://schemas.openxmlformats.org/officeDocument/2006/relationships/customXml" Target="../ink/ink47.xml"/><Relationship Id="rId27" Type="http://schemas.openxmlformats.org/officeDocument/2006/relationships/image" Target="../media/image7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customXml" Target="../ink/ink52.xml"/><Relationship Id="rId18" Type="http://schemas.openxmlformats.org/officeDocument/2006/relationships/image" Target="../media/image420.emf"/><Relationship Id="rId26" Type="http://schemas.openxmlformats.org/officeDocument/2006/relationships/oleObject" Target="../embeddings/oleObject62.bin"/><Relationship Id="rId3" Type="http://schemas.openxmlformats.org/officeDocument/2006/relationships/image" Target="../media/image87.png"/><Relationship Id="rId21" Type="http://schemas.openxmlformats.org/officeDocument/2006/relationships/oleObject" Target="../embeddings/oleObject60.bin"/><Relationship Id="rId7" Type="http://schemas.openxmlformats.org/officeDocument/2006/relationships/customXml" Target="../ink/ink49.xml"/><Relationship Id="rId12" Type="http://schemas.openxmlformats.org/officeDocument/2006/relationships/image" Target="../media/image39.emf"/><Relationship Id="rId17" Type="http://schemas.openxmlformats.org/officeDocument/2006/relationships/customXml" Target="../ink/ink54.xml"/><Relationship Id="rId25" Type="http://schemas.openxmlformats.org/officeDocument/2006/relationships/image" Target="../media/image85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9.emf"/><Relationship Id="rId20" Type="http://schemas.openxmlformats.org/officeDocument/2006/relationships/image" Target="../media/image43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0.emf"/><Relationship Id="rId11" Type="http://schemas.openxmlformats.org/officeDocument/2006/relationships/customXml" Target="../ink/ink51.xml"/><Relationship Id="rId24" Type="http://schemas.openxmlformats.org/officeDocument/2006/relationships/oleObject" Target="../embeddings/oleObject61.bin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23" Type="http://schemas.openxmlformats.org/officeDocument/2006/relationships/image" Target="../media/image90.png"/><Relationship Id="rId10" Type="http://schemas.openxmlformats.org/officeDocument/2006/relationships/image" Target="../media/image38.emf"/><Relationship Id="rId19" Type="http://schemas.openxmlformats.org/officeDocument/2006/relationships/customXml" Target="../ink/ink55.xml"/><Relationship Id="rId4" Type="http://schemas.openxmlformats.org/officeDocument/2006/relationships/image" Target="../media/image72.png"/><Relationship Id="rId9" Type="http://schemas.openxmlformats.org/officeDocument/2006/relationships/customXml" Target="../ink/ink50.xml"/><Relationship Id="rId14" Type="http://schemas.openxmlformats.org/officeDocument/2006/relationships/image" Target="../media/image40.emf"/><Relationship Id="rId22" Type="http://schemas.openxmlformats.org/officeDocument/2006/relationships/image" Target="../media/image84.wmf"/><Relationship Id="rId27" Type="http://schemas.openxmlformats.org/officeDocument/2006/relationships/image" Target="../media/image8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93.pn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57.xml"/><Relationship Id="rId11" Type="http://schemas.openxmlformats.org/officeDocument/2006/relationships/image" Target="../media/image92.wmf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64.bin"/><Relationship Id="rId4" Type="http://schemas.openxmlformats.org/officeDocument/2006/relationships/customXml" Target="../ink/ink56.xml"/><Relationship Id="rId9" Type="http://schemas.openxmlformats.org/officeDocument/2006/relationships/image" Target="../media/image9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customXml" Target="../ink/ink62.xml"/><Relationship Id="rId18" Type="http://schemas.openxmlformats.org/officeDocument/2006/relationships/oleObject" Target="../embeddings/oleObject66.bin"/><Relationship Id="rId3" Type="http://schemas.openxmlformats.org/officeDocument/2006/relationships/image" Target="../media/image96.png"/><Relationship Id="rId7" Type="http://schemas.openxmlformats.org/officeDocument/2006/relationships/customXml" Target="../ink/ink59.xml"/><Relationship Id="rId12" Type="http://schemas.openxmlformats.org/officeDocument/2006/relationships/image" Target="../media/image67.emf"/><Relationship Id="rId17" Type="http://schemas.openxmlformats.org/officeDocument/2006/relationships/image" Target="../media/image9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emf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5" Type="http://schemas.openxmlformats.org/officeDocument/2006/relationships/image" Target="../media/image97.jpeg"/><Relationship Id="rId10" Type="http://schemas.openxmlformats.org/officeDocument/2006/relationships/image" Target="../media/image66.emf"/><Relationship Id="rId19" Type="http://schemas.openxmlformats.org/officeDocument/2006/relationships/image" Target="../media/image95.wmf"/><Relationship Id="rId4" Type="http://schemas.openxmlformats.org/officeDocument/2006/relationships/image" Target="../media/image72.png"/><Relationship Id="rId9" Type="http://schemas.openxmlformats.org/officeDocument/2006/relationships/customXml" Target="../ink/ink60.xml"/><Relationship Id="rId14" Type="http://schemas.openxmlformats.org/officeDocument/2006/relationships/image" Target="../media/image6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6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customXml" Target="../ink/ink67.xml"/><Relationship Id="rId3" Type="http://schemas.openxmlformats.org/officeDocument/2006/relationships/image" Target="../media/image72.png"/><Relationship Id="rId7" Type="http://schemas.openxmlformats.org/officeDocument/2006/relationships/customXml" Target="../ink/ink64.xml"/><Relationship Id="rId12" Type="http://schemas.openxmlformats.org/officeDocument/2006/relationships/image" Target="../media/image95.emf"/><Relationship Id="rId2" Type="http://schemas.openxmlformats.org/officeDocument/2006/relationships/image" Target="../media/image100.png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customXml" Target="../ink/ink66.xml"/><Relationship Id="rId5" Type="http://schemas.openxmlformats.org/officeDocument/2006/relationships/image" Target="../media/image91.emf"/><Relationship Id="rId15" Type="http://schemas.openxmlformats.org/officeDocument/2006/relationships/customXml" Target="../ink/ink68.xml"/><Relationship Id="rId10" Type="http://schemas.openxmlformats.org/officeDocument/2006/relationships/image" Target="../media/image94.emf"/><Relationship Id="rId4" Type="http://schemas.openxmlformats.org/officeDocument/2006/relationships/customXml" Target="../ink/ink63.xml"/><Relationship Id="rId9" Type="http://schemas.openxmlformats.org/officeDocument/2006/relationships/customXml" Target="../ink/ink65.xml"/><Relationship Id="rId14" Type="http://schemas.openxmlformats.org/officeDocument/2006/relationships/image" Target="../media/image10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06.wmf"/><Relationship Id="rId18" Type="http://schemas.openxmlformats.org/officeDocument/2006/relationships/customXml" Target="../ink/ink70.xml"/><Relationship Id="rId3" Type="http://schemas.openxmlformats.org/officeDocument/2006/relationships/image" Target="../media/image109.png"/><Relationship Id="rId21" Type="http://schemas.openxmlformats.org/officeDocument/2006/relationships/image" Target="../media/image112.emf"/><Relationship Id="rId7" Type="http://schemas.openxmlformats.org/officeDocument/2006/relationships/image" Target="../media/image111.png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108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3.bin"/><Relationship Id="rId20" Type="http://schemas.openxmlformats.org/officeDocument/2006/relationships/customXml" Target="../ink/ink7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7.emf"/><Relationship Id="rId11" Type="http://schemas.openxmlformats.org/officeDocument/2006/relationships/image" Target="../media/image105.wmf"/><Relationship Id="rId5" Type="http://schemas.openxmlformats.org/officeDocument/2006/relationships/customXml" Target="../ink/ink69.xml"/><Relationship Id="rId15" Type="http://schemas.openxmlformats.org/officeDocument/2006/relationships/image" Target="../media/image107.wmf"/><Relationship Id="rId10" Type="http://schemas.openxmlformats.org/officeDocument/2006/relationships/oleObject" Target="../embeddings/oleObject70.bin"/><Relationship Id="rId19" Type="http://schemas.openxmlformats.org/officeDocument/2006/relationships/image" Target="../media/image55.emf"/><Relationship Id="rId4" Type="http://schemas.openxmlformats.org/officeDocument/2006/relationships/image" Target="../media/image110.wmf"/><Relationship Id="rId9" Type="http://schemas.openxmlformats.org/officeDocument/2006/relationships/image" Target="../media/image104.wmf"/><Relationship Id="rId14" Type="http://schemas.openxmlformats.org/officeDocument/2006/relationships/oleObject" Target="../embeddings/oleObject72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0.emf"/><Relationship Id="rId18" Type="http://schemas.openxmlformats.org/officeDocument/2006/relationships/customXml" Target="../ink/ink78.xml"/><Relationship Id="rId26" Type="http://schemas.openxmlformats.org/officeDocument/2006/relationships/image" Target="../media/image113.wmf"/><Relationship Id="rId39" Type="http://schemas.openxmlformats.org/officeDocument/2006/relationships/oleObject" Target="../embeddings/oleObject77.bin"/><Relationship Id="rId21" Type="http://schemas.openxmlformats.org/officeDocument/2006/relationships/image" Target="../media/image99.emf"/><Relationship Id="rId34" Type="http://schemas.openxmlformats.org/officeDocument/2006/relationships/image" Target="../media/image630.emf"/><Relationship Id="rId42" Type="http://schemas.openxmlformats.org/officeDocument/2006/relationships/image" Target="../media/image117.wmf"/><Relationship Id="rId47" Type="http://schemas.openxmlformats.org/officeDocument/2006/relationships/oleObject" Target="../embeddings/oleObject80.bin"/><Relationship Id="rId50" Type="http://schemas.openxmlformats.org/officeDocument/2006/relationships/image" Target="../media/image120.wmf"/><Relationship Id="rId7" Type="http://schemas.openxmlformats.org/officeDocument/2006/relationships/image" Target="../media/image520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7.xml"/><Relationship Id="rId29" Type="http://schemas.openxmlformats.org/officeDocument/2006/relationships/oleObject" Target="../embeddings/oleObject76.bin"/><Relationship Id="rId11" Type="http://schemas.openxmlformats.org/officeDocument/2006/relationships/image" Target="../media/image540.emf"/><Relationship Id="rId24" Type="http://schemas.openxmlformats.org/officeDocument/2006/relationships/image" Target="../media/image111.png"/><Relationship Id="rId32" Type="http://schemas.openxmlformats.org/officeDocument/2006/relationships/image" Target="../media/image62.emf"/><Relationship Id="rId37" Type="http://schemas.openxmlformats.org/officeDocument/2006/relationships/customXml" Target="../ink/ink84.xml"/><Relationship Id="rId40" Type="http://schemas.openxmlformats.org/officeDocument/2006/relationships/image" Target="../media/image116.wmf"/><Relationship Id="rId45" Type="http://schemas.openxmlformats.org/officeDocument/2006/relationships/oleObject" Target="../embeddings/oleObject79.bin"/><Relationship Id="rId53" Type="http://schemas.openxmlformats.org/officeDocument/2006/relationships/customXml" Target="../ink/ink86.xml"/><Relationship Id="rId5" Type="http://schemas.openxmlformats.org/officeDocument/2006/relationships/image" Target="../media/image110.wmf"/><Relationship Id="rId10" Type="http://schemas.openxmlformats.org/officeDocument/2006/relationships/customXml" Target="../ink/ink74.xml"/><Relationship Id="rId19" Type="http://schemas.openxmlformats.org/officeDocument/2006/relationships/image" Target="../media/image98.emf"/><Relationship Id="rId31" Type="http://schemas.openxmlformats.org/officeDocument/2006/relationships/customXml" Target="../ink/ink81.xml"/><Relationship Id="rId44" Type="http://schemas.openxmlformats.org/officeDocument/2006/relationships/image" Target="../media/image123.emf"/><Relationship Id="rId52" Type="http://schemas.openxmlformats.org/officeDocument/2006/relationships/image" Target="../media/image121.wmf"/><Relationship Id="rId4" Type="http://schemas.openxmlformats.org/officeDocument/2006/relationships/image" Target="../media/image122.png"/><Relationship Id="rId9" Type="http://schemas.openxmlformats.org/officeDocument/2006/relationships/image" Target="../media/image530.emf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oleObject" Target="../embeddings/oleObject75.bin"/><Relationship Id="rId30" Type="http://schemas.openxmlformats.org/officeDocument/2006/relationships/image" Target="../media/image115.wmf"/><Relationship Id="rId35" Type="http://schemas.openxmlformats.org/officeDocument/2006/relationships/customXml" Target="../ink/ink83.xml"/><Relationship Id="rId43" Type="http://schemas.openxmlformats.org/officeDocument/2006/relationships/customXml" Target="../ink/ink85.xml"/><Relationship Id="rId48" Type="http://schemas.openxmlformats.org/officeDocument/2006/relationships/image" Target="../media/image119.wmf"/><Relationship Id="rId8" Type="http://schemas.openxmlformats.org/officeDocument/2006/relationships/customXml" Target="../ink/ink73.xml"/><Relationship Id="rId51" Type="http://schemas.openxmlformats.org/officeDocument/2006/relationships/oleObject" Target="../embeddings/oleObject82.bin"/><Relationship Id="rId3" Type="http://schemas.openxmlformats.org/officeDocument/2006/relationships/notesSlide" Target="../notesSlides/notesSlide1.xml"/><Relationship Id="rId12" Type="http://schemas.openxmlformats.org/officeDocument/2006/relationships/customXml" Target="../ink/ink75.xml"/><Relationship Id="rId17" Type="http://schemas.openxmlformats.org/officeDocument/2006/relationships/image" Target="../media/image97.emf"/><Relationship Id="rId25" Type="http://schemas.openxmlformats.org/officeDocument/2006/relationships/oleObject" Target="../embeddings/oleObject74.bin"/><Relationship Id="rId33" Type="http://schemas.openxmlformats.org/officeDocument/2006/relationships/customXml" Target="../ink/ink82.xml"/><Relationship Id="rId38" Type="http://schemas.openxmlformats.org/officeDocument/2006/relationships/image" Target="../media/image70.emf"/><Relationship Id="rId46" Type="http://schemas.openxmlformats.org/officeDocument/2006/relationships/image" Target="../media/image118.wmf"/><Relationship Id="rId20" Type="http://schemas.openxmlformats.org/officeDocument/2006/relationships/customXml" Target="../ink/ink79.xml"/><Relationship Id="rId41" Type="http://schemas.openxmlformats.org/officeDocument/2006/relationships/oleObject" Target="../embeddings/oleObject78.bin"/><Relationship Id="rId54" Type="http://schemas.openxmlformats.org/officeDocument/2006/relationships/image" Target="../media/image124.emf"/><Relationship Id="rId1" Type="http://schemas.openxmlformats.org/officeDocument/2006/relationships/vmlDrawing" Target="../drawings/vmlDrawing18.vml"/><Relationship Id="rId6" Type="http://schemas.openxmlformats.org/officeDocument/2006/relationships/customXml" Target="../ink/ink72.xml"/><Relationship Id="rId15" Type="http://schemas.openxmlformats.org/officeDocument/2006/relationships/image" Target="../media/image56.emf"/><Relationship Id="rId23" Type="http://schemas.openxmlformats.org/officeDocument/2006/relationships/image" Target="../media/image100.emf"/><Relationship Id="rId28" Type="http://schemas.openxmlformats.org/officeDocument/2006/relationships/image" Target="../media/image114.wmf"/><Relationship Id="rId36" Type="http://schemas.openxmlformats.org/officeDocument/2006/relationships/image" Target="../media/image69.emf"/><Relationship Id="rId49" Type="http://schemas.openxmlformats.org/officeDocument/2006/relationships/oleObject" Target="../embeddings/oleObject8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5.png"/><Relationship Id="rId21" Type="http://schemas.openxmlformats.org/officeDocument/2006/relationships/image" Target="../media/image14.wmf"/><Relationship Id="rId7" Type="http://schemas.openxmlformats.org/officeDocument/2006/relationships/image" Target="../media/image34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customXml" Target="../ink/ink7.xml"/><Relationship Id="rId11" Type="http://schemas.openxmlformats.org/officeDocument/2006/relationships/image" Target="../media/image9.emf"/><Relationship Id="rId5" Type="http://schemas.openxmlformats.org/officeDocument/2006/relationships/image" Target="../media/image7.wmf"/><Relationship Id="rId15" Type="http://schemas.openxmlformats.org/officeDocument/2006/relationships/image" Target="../media/image11.wmf"/><Relationship Id="rId10" Type="http://schemas.openxmlformats.org/officeDocument/2006/relationships/customXml" Target="../ink/ink8.xml"/><Relationship Id="rId19" Type="http://schemas.openxmlformats.org/officeDocument/2006/relationships/image" Target="../media/image13.wmf"/><Relationship Id="rId4" Type="http://schemas.openxmlformats.org/officeDocument/2006/relationships/image" Target="../media/image6.wmf"/><Relationship Id="rId9" Type="http://schemas.openxmlformats.org/officeDocument/2006/relationships/image" Target="../media/image9.wmf"/><Relationship Id="rId1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52.emf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19.png"/><Relationship Id="rId7" Type="http://schemas.openxmlformats.org/officeDocument/2006/relationships/image" Target="../media/image8.gif"/><Relationship Id="rId12" Type="http://schemas.openxmlformats.org/officeDocument/2006/relationships/customXml" Target="../ink/ink9.xml"/><Relationship Id="rId17" Type="http://schemas.openxmlformats.org/officeDocument/2006/relationships/image" Target="../media/image54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image" Target="../media/image17.wmf"/><Relationship Id="rId5" Type="http://schemas.openxmlformats.org/officeDocument/2006/relationships/image" Target="../media/image7.wmf"/><Relationship Id="rId15" Type="http://schemas.openxmlformats.org/officeDocument/2006/relationships/image" Target="../media/image53.e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18.wmf"/><Relationship Id="rId4" Type="http://schemas.openxmlformats.org/officeDocument/2006/relationships/image" Target="../media/image6.wmf"/><Relationship Id="rId9" Type="http://schemas.openxmlformats.org/officeDocument/2006/relationships/image" Target="../media/image16.wmf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3.wmf"/><Relationship Id="rId3" Type="http://schemas.openxmlformats.org/officeDocument/2006/relationships/image" Target="../media/image26.png"/><Relationship Id="rId21" Type="http://schemas.openxmlformats.org/officeDocument/2006/relationships/oleObject" Target="../embeddings/oleObject18.bin"/><Relationship Id="rId7" Type="http://schemas.openxmlformats.org/officeDocument/2006/relationships/image" Target="../media/image27.jpeg"/><Relationship Id="rId12" Type="http://schemas.openxmlformats.org/officeDocument/2006/relationships/image" Target="../media/image83.e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image" Target="../media/image7.wmf"/><Relationship Id="rId15" Type="http://schemas.openxmlformats.org/officeDocument/2006/relationships/oleObject" Target="../embeddings/oleObject15.bin"/><Relationship Id="rId10" Type="http://schemas.openxmlformats.org/officeDocument/2006/relationships/customXml" Target="../ink/ink13.xml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6.wmf"/><Relationship Id="rId9" Type="http://schemas.openxmlformats.org/officeDocument/2006/relationships/image" Target="../media/image81.emf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emf"/><Relationship Id="rId18" Type="http://schemas.openxmlformats.org/officeDocument/2006/relationships/customXml" Target="../ink/ink20.xml"/><Relationship Id="rId26" Type="http://schemas.openxmlformats.org/officeDocument/2006/relationships/image" Target="../media/image29.wmf"/><Relationship Id="rId39" Type="http://schemas.openxmlformats.org/officeDocument/2006/relationships/oleObject" Target="../embeddings/oleObject26.bin"/><Relationship Id="rId21" Type="http://schemas.openxmlformats.org/officeDocument/2006/relationships/image" Target="../media/image17.emf"/><Relationship Id="rId34" Type="http://schemas.openxmlformats.org/officeDocument/2006/relationships/image" Target="../media/image32.wmf"/><Relationship Id="rId42" Type="http://schemas.openxmlformats.org/officeDocument/2006/relationships/image" Target="../media/image36.wmf"/><Relationship Id="rId7" Type="http://schemas.openxmlformats.org/officeDocument/2006/relationships/customXml" Target="../ink/ink15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9.xml"/><Relationship Id="rId29" Type="http://schemas.openxmlformats.org/officeDocument/2006/relationships/customXml" Target="../ink/ink2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11" Type="http://schemas.openxmlformats.org/officeDocument/2006/relationships/image" Target="../media/image22.emf"/><Relationship Id="rId24" Type="http://schemas.openxmlformats.org/officeDocument/2006/relationships/image" Target="../media/image41.gif"/><Relationship Id="rId32" Type="http://schemas.openxmlformats.org/officeDocument/2006/relationships/image" Target="../media/image31.wmf"/><Relationship Id="rId37" Type="http://schemas.openxmlformats.org/officeDocument/2006/relationships/oleObject" Target="../embeddings/oleObject25.bin"/><Relationship Id="rId40" Type="http://schemas.openxmlformats.org/officeDocument/2006/relationships/image" Target="../media/image35.wmf"/><Relationship Id="rId45" Type="http://schemas.openxmlformats.org/officeDocument/2006/relationships/oleObject" Target="../embeddings/oleObject29.bin"/><Relationship Id="rId5" Type="http://schemas.openxmlformats.org/officeDocument/2006/relationships/customXml" Target="../ink/ink14.xml"/><Relationship Id="rId15" Type="http://schemas.openxmlformats.org/officeDocument/2006/relationships/image" Target="../media/image24.emf"/><Relationship Id="rId23" Type="http://schemas.openxmlformats.org/officeDocument/2006/relationships/image" Target="../media/image28.wmf"/><Relationship Id="rId28" Type="http://schemas.openxmlformats.org/officeDocument/2006/relationships/image" Target="../media/image30.wmf"/><Relationship Id="rId36" Type="http://schemas.openxmlformats.org/officeDocument/2006/relationships/image" Target="../media/image33.wmf"/><Relationship Id="rId19" Type="http://schemas.openxmlformats.org/officeDocument/2006/relationships/image" Target="../media/image26.emf"/><Relationship Id="rId31" Type="http://schemas.openxmlformats.org/officeDocument/2006/relationships/oleObject" Target="../embeddings/oleObject22.bin"/><Relationship Id="rId44" Type="http://schemas.openxmlformats.org/officeDocument/2006/relationships/image" Target="../media/image37.wmf"/><Relationship Id="rId4" Type="http://schemas.openxmlformats.org/officeDocument/2006/relationships/image" Target="../media/image40.wmf"/><Relationship Id="rId9" Type="http://schemas.openxmlformats.org/officeDocument/2006/relationships/customXml" Target="../ink/ink16.xml"/><Relationship Id="rId14" Type="http://schemas.openxmlformats.org/officeDocument/2006/relationships/customXml" Target="../ink/ink18.xml"/><Relationship Id="rId22" Type="http://schemas.openxmlformats.org/officeDocument/2006/relationships/oleObject" Target="../embeddings/oleObject19.bin"/><Relationship Id="rId27" Type="http://schemas.openxmlformats.org/officeDocument/2006/relationships/oleObject" Target="../embeddings/oleObject21.bin"/><Relationship Id="rId30" Type="http://schemas.openxmlformats.org/officeDocument/2006/relationships/image" Target="../media/image42.emf"/><Relationship Id="rId35" Type="http://schemas.openxmlformats.org/officeDocument/2006/relationships/oleObject" Target="../embeddings/oleObject24.bin"/><Relationship Id="rId43" Type="http://schemas.openxmlformats.org/officeDocument/2006/relationships/oleObject" Target="../embeddings/oleObject28.bin"/><Relationship Id="rId8" Type="http://schemas.openxmlformats.org/officeDocument/2006/relationships/image" Target="../media/image20.emf"/><Relationship Id="rId3" Type="http://schemas.openxmlformats.org/officeDocument/2006/relationships/image" Target="../media/image39.png"/><Relationship Id="rId12" Type="http://schemas.openxmlformats.org/officeDocument/2006/relationships/customXml" Target="../ink/ink17.xml"/><Relationship Id="rId17" Type="http://schemas.openxmlformats.org/officeDocument/2006/relationships/image" Target="../media/image25.emf"/><Relationship Id="rId25" Type="http://schemas.openxmlformats.org/officeDocument/2006/relationships/oleObject" Target="../embeddings/oleObject20.bin"/><Relationship Id="rId33" Type="http://schemas.openxmlformats.org/officeDocument/2006/relationships/oleObject" Target="../embeddings/oleObject23.bin"/><Relationship Id="rId38" Type="http://schemas.openxmlformats.org/officeDocument/2006/relationships/image" Target="../media/image34.wmf"/><Relationship Id="rId46" Type="http://schemas.openxmlformats.org/officeDocument/2006/relationships/image" Target="../media/image38.wmf"/><Relationship Id="rId20" Type="http://schemas.openxmlformats.org/officeDocument/2006/relationships/customXml" Target="../ink/ink21.xml"/><Relationship Id="rId41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oleObject" Target="../embeddings/oleObject31.bin"/><Relationship Id="rId18" Type="http://schemas.openxmlformats.org/officeDocument/2006/relationships/oleObject" Target="../embeddings/oleObject33.bin"/><Relationship Id="rId3" Type="http://schemas.openxmlformats.org/officeDocument/2006/relationships/image" Target="../media/image47.png"/><Relationship Id="rId7" Type="http://schemas.openxmlformats.org/officeDocument/2006/relationships/customXml" Target="../ink/ink24.xml"/><Relationship Id="rId12" Type="http://schemas.openxmlformats.org/officeDocument/2006/relationships/image" Target="../media/image43.wmf"/><Relationship Id="rId17" Type="http://schemas.openxmlformats.org/officeDocument/2006/relationships/image" Target="../media/image8.gi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30.bin"/><Relationship Id="rId5" Type="http://schemas.openxmlformats.org/officeDocument/2006/relationships/customXml" Target="../ink/ink23.xml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61.emf"/><Relationship Id="rId19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customXml" Target="../ink/ink25.xml"/><Relationship Id="rId14" Type="http://schemas.openxmlformats.org/officeDocument/2006/relationships/image" Target="../media/image4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87.emf"/><Relationship Id="rId26" Type="http://schemas.openxmlformats.org/officeDocument/2006/relationships/oleObject" Target="../embeddings/oleObject38.bin"/><Relationship Id="rId39" Type="http://schemas.openxmlformats.org/officeDocument/2006/relationships/image" Target="../media/image58.wmf"/><Relationship Id="rId21" Type="http://schemas.openxmlformats.org/officeDocument/2006/relationships/oleObject" Target="../embeddings/oleObject36.bin"/><Relationship Id="rId34" Type="http://schemas.openxmlformats.org/officeDocument/2006/relationships/oleObject" Target="../embeddings/oleObject42.bin"/><Relationship Id="rId42" Type="http://schemas.openxmlformats.org/officeDocument/2006/relationships/customXml" Target="../ink/ink34.xml"/><Relationship Id="rId47" Type="http://schemas.openxmlformats.org/officeDocument/2006/relationships/image" Target="../media/image61.wmf"/><Relationship Id="rId7" Type="http://schemas.openxmlformats.org/officeDocument/2006/relationships/customXml" Target="../ink/ink27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6.emf"/><Relationship Id="rId29" Type="http://schemas.openxmlformats.org/officeDocument/2006/relationships/image" Target="../media/image53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emf"/><Relationship Id="rId11" Type="http://schemas.openxmlformats.org/officeDocument/2006/relationships/customXml" Target="../ink/ink29.xml"/><Relationship Id="rId24" Type="http://schemas.openxmlformats.org/officeDocument/2006/relationships/oleObject" Target="../embeddings/oleObject37.bin"/><Relationship Id="rId32" Type="http://schemas.openxmlformats.org/officeDocument/2006/relationships/oleObject" Target="../embeddings/oleObject41.bin"/><Relationship Id="rId37" Type="http://schemas.openxmlformats.org/officeDocument/2006/relationships/image" Target="../media/image57.wmf"/><Relationship Id="rId40" Type="http://schemas.openxmlformats.org/officeDocument/2006/relationships/oleObject" Target="../embeddings/oleObject45.bin"/><Relationship Id="rId45" Type="http://schemas.openxmlformats.org/officeDocument/2006/relationships/image" Target="../media/image60.wmf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image" Target="../media/image41.gif"/><Relationship Id="rId28" Type="http://schemas.openxmlformats.org/officeDocument/2006/relationships/oleObject" Target="../embeddings/oleObject39.bin"/><Relationship Id="rId36" Type="http://schemas.openxmlformats.org/officeDocument/2006/relationships/oleObject" Target="../embeddings/oleObject43.bin"/><Relationship Id="rId10" Type="http://schemas.openxmlformats.org/officeDocument/2006/relationships/image" Target="../media/image460.emf"/><Relationship Id="rId19" Type="http://schemas.openxmlformats.org/officeDocument/2006/relationships/customXml" Target="../ink/ink33.xml"/><Relationship Id="rId31" Type="http://schemas.openxmlformats.org/officeDocument/2006/relationships/image" Target="../media/image54.wmf"/><Relationship Id="rId44" Type="http://schemas.openxmlformats.org/officeDocument/2006/relationships/oleObject" Target="../embeddings/oleObject46.bin"/><Relationship Id="rId4" Type="http://schemas.openxmlformats.org/officeDocument/2006/relationships/image" Target="../media/image40.wmf"/><Relationship Id="rId9" Type="http://schemas.openxmlformats.org/officeDocument/2006/relationships/customXml" Target="../ink/ink28.xml"/><Relationship Id="rId14" Type="http://schemas.openxmlformats.org/officeDocument/2006/relationships/image" Target="../media/image85.emf"/><Relationship Id="rId22" Type="http://schemas.openxmlformats.org/officeDocument/2006/relationships/image" Target="../media/image50.wmf"/><Relationship Id="rId27" Type="http://schemas.openxmlformats.org/officeDocument/2006/relationships/image" Target="../media/image52.wmf"/><Relationship Id="rId30" Type="http://schemas.openxmlformats.org/officeDocument/2006/relationships/oleObject" Target="../embeddings/oleObject40.bin"/><Relationship Id="rId35" Type="http://schemas.openxmlformats.org/officeDocument/2006/relationships/image" Target="../media/image56.wmf"/><Relationship Id="rId43" Type="http://schemas.openxmlformats.org/officeDocument/2006/relationships/image" Target="../media/image63.emf"/><Relationship Id="rId8" Type="http://schemas.openxmlformats.org/officeDocument/2006/relationships/image" Target="../media/image450.emf"/><Relationship Id="rId3" Type="http://schemas.openxmlformats.org/officeDocument/2006/relationships/image" Target="../media/image62.png"/><Relationship Id="rId12" Type="http://schemas.openxmlformats.org/officeDocument/2006/relationships/image" Target="../media/image47.emf"/><Relationship Id="rId17" Type="http://schemas.openxmlformats.org/officeDocument/2006/relationships/customXml" Target="../ink/ink32.xml"/><Relationship Id="rId25" Type="http://schemas.openxmlformats.org/officeDocument/2006/relationships/image" Target="../media/image51.wmf"/><Relationship Id="rId33" Type="http://schemas.openxmlformats.org/officeDocument/2006/relationships/image" Target="../media/image55.wmf"/><Relationship Id="rId38" Type="http://schemas.openxmlformats.org/officeDocument/2006/relationships/oleObject" Target="../embeddings/oleObject44.bin"/><Relationship Id="rId46" Type="http://schemas.openxmlformats.org/officeDocument/2006/relationships/oleObject" Target="../embeddings/oleObject47.bin"/><Relationship Id="rId20" Type="http://schemas.openxmlformats.org/officeDocument/2006/relationships/image" Target="../media/image88.emf"/><Relationship Id="rId41" Type="http://schemas.openxmlformats.org/officeDocument/2006/relationships/image" Target="../media/image5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6.wmf"/><Relationship Id="rId3" Type="http://schemas.openxmlformats.org/officeDocument/2006/relationships/image" Target="../media/image67.png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28600"/>
            <a:ext cx="8381999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7723" y="926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2" y="5935581"/>
            <a:ext cx="2323292" cy="81613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47" y="6022445"/>
            <a:ext cx="3411537" cy="6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108120" y="2741400"/>
              <a:ext cx="1277280" cy="268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2280" y="2678040"/>
                <a:ext cx="1308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9045720" y="291096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29880" y="2847600"/>
                <a:ext cx="32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3866760" y="4384440"/>
              <a:ext cx="1839960" cy="125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50920" y="4321080"/>
                <a:ext cx="18716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3947040" y="4286160"/>
              <a:ext cx="1697040" cy="63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31200" y="4222800"/>
                <a:ext cx="1728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3929040" y="4366440"/>
              <a:ext cx="1750680" cy="107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200" y="4303080"/>
                <a:ext cx="1782360" cy="234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http://www.mhhe.com/math/calc/smithminton2e/cd/folder_structure/text/chap10/section06/figure_1057d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00" y="2461167"/>
            <a:ext cx="1925172" cy="22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5286600" y="1544760"/>
              <a:ext cx="946800" cy="187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70760" y="1481400"/>
                <a:ext cx="978480" cy="314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/>
          <p:cNvSpPr/>
          <p:nvPr/>
        </p:nvSpPr>
        <p:spPr>
          <a:xfrm>
            <a:off x="7009723" y="18460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62127"/>
              </p:ext>
            </p:extLst>
          </p:nvPr>
        </p:nvGraphicFramePr>
        <p:xfrm>
          <a:off x="7269548" y="2349771"/>
          <a:ext cx="231703" cy="22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19" imgW="330120" imgH="317160" progId="Equation.DSMT4">
                  <p:embed/>
                </p:oleObj>
              </mc:Choice>
              <mc:Fallback>
                <p:oleObj name="Equation" r:id="rId19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69548" y="2349771"/>
                        <a:ext cx="231703" cy="222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792713"/>
              </p:ext>
            </p:extLst>
          </p:nvPr>
        </p:nvGraphicFramePr>
        <p:xfrm>
          <a:off x="7886275" y="1846050"/>
          <a:ext cx="1149243" cy="28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21" imgW="1536480" imgH="380880" progId="Equation.DSMT4">
                  <p:embed/>
                </p:oleObj>
              </mc:Choice>
              <mc:Fallback>
                <p:oleObj name="Equation" r:id="rId21" imgW="15364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886275" y="1846050"/>
                        <a:ext cx="1149243" cy="28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V="1">
            <a:off x="7481210" y="2268841"/>
            <a:ext cx="1121597" cy="323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66923" y="1295400"/>
            <a:ext cx="0" cy="100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546961"/>
              </p:ext>
            </p:extLst>
          </p:nvPr>
        </p:nvGraphicFramePr>
        <p:xfrm>
          <a:off x="8488507" y="234051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23" imgW="228600" imgH="241200" progId="Equation.DSMT4">
                  <p:embed/>
                </p:oleObj>
              </mc:Choice>
              <mc:Fallback>
                <p:oleObj name="Equation" r:id="rId23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88507" y="234051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777003"/>
              </p:ext>
            </p:extLst>
          </p:nvPr>
        </p:nvGraphicFramePr>
        <p:xfrm>
          <a:off x="7495497" y="1250027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25" imgW="203040" imgH="241200" progId="Equation.DSMT4">
                  <p:embed/>
                </p:oleObj>
              </mc:Choice>
              <mc:Fallback>
                <p:oleObj name="Equation" r:id="rId25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495497" y="1250027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" y="1066800"/>
            <a:ext cx="86105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43800" y="1219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51" y="256014"/>
            <a:ext cx="4852988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80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099040" y="4348800"/>
              <a:ext cx="1009440" cy="152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3200" y="4285080"/>
                <a:ext cx="1041120" cy="279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8" descr="http://www.mhhe.com/math/calc/smithminton2e/cd/folder_structure/text/chap14/section08/figure_145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70" y="1830766"/>
            <a:ext cx="1495145" cy="15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12920" y="1776960"/>
              <a:ext cx="1937880" cy="3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080" y="1713600"/>
                <a:ext cx="1969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036560" y="640260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0720" y="6339240"/>
                <a:ext cx="32400" cy="127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02784"/>
              </p:ext>
            </p:extLst>
          </p:nvPr>
        </p:nvGraphicFramePr>
        <p:xfrm>
          <a:off x="6922620" y="5029200"/>
          <a:ext cx="228600" cy="21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12" imgW="330120" imgH="317160" progId="Equation.DSMT4">
                  <p:embed/>
                </p:oleObj>
              </mc:Choice>
              <mc:Fallback>
                <p:oleObj name="Equation" r:id="rId12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22620" y="5029200"/>
                        <a:ext cx="228600" cy="219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3914" y="5269468"/>
            <a:ext cx="185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Bounded by circle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662435"/>
              </p:ext>
            </p:extLst>
          </p:nvPr>
        </p:nvGraphicFramePr>
        <p:xfrm>
          <a:off x="7237773" y="4436505"/>
          <a:ext cx="211198" cy="26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14" imgW="266400" imgH="330120" progId="Equation.DSMT4">
                  <p:embed/>
                </p:oleObj>
              </mc:Choice>
              <mc:Fallback>
                <p:oleObj name="Equation" r:id="rId14" imgW="266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37773" y="4436505"/>
                        <a:ext cx="211198" cy="26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663143" y="4055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ellipse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626101"/>
              </p:ext>
            </p:extLst>
          </p:nvPr>
        </p:nvGraphicFramePr>
        <p:xfrm>
          <a:off x="7463257" y="4964357"/>
          <a:ext cx="1220443" cy="30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16" imgW="1523880" imgH="380880" progId="Equation.DSMT4">
                  <p:embed/>
                </p:oleObj>
              </mc:Choice>
              <mc:Fallback>
                <p:oleObj name="Equation" r:id="rId16" imgW="15238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63257" y="4964357"/>
                        <a:ext cx="1220443" cy="30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9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82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48600" y="198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93360" y="2928960"/>
              <a:ext cx="3501000" cy="63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7520" y="2865600"/>
                <a:ext cx="3532680" cy="189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val 4"/>
          <p:cNvSpPr/>
          <p:nvPr/>
        </p:nvSpPr>
        <p:spPr>
          <a:xfrm>
            <a:off x="6934200" y="30480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315091"/>
              </p:ext>
            </p:extLst>
          </p:nvPr>
        </p:nvGraphicFramePr>
        <p:xfrm>
          <a:off x="7359770" y="339090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6" imgW="330120" imgH="317160" progId="Equation.DSMT4">
                  <p:embed/>
                </p:oleObj>
              </mc:Choice>
              <mc:Fallback>
                <p:oleObj name="Equation" r:id="rId6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9770" y="3390900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142883"/>
              </p:ext>
            </p:extLst>
          </p:nvPr>
        </p:nvGraphicFramePr>
        <p:xfrm>
          <a:off x="6954184" y="3962400"/>
          <a:ext cx="12207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8" imgW="1523880" imgH="380880" progId="Equation.DSMT4">
                  <p:embed/>
                </p:oleObj>
              </mc:Choice>
              <mc:Fallback>
                <p:oleObj name="Equation" r:id="rId8" imgW="1523880" imgH="3808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184" y="3962400"/>
                        <a:ext cx="12207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6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09625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1371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9375"/>
            <a:ext cx="4852988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80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866680" y="4625640"/>
              <a:ext cx="4929480" cy="2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0840" y="4561920"/>
                <a:ext cx="49611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348560" y="1375200"/>
              <a:ext cx="2036160" cy="7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2720" y="1311840"/>
                <a:ext cx="20678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5733000" y="2062800"/>
              <a:ext cx="1375560" cy="27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7160" y="1999080"/>
                <a:ext cx="1407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1268280" y="2116440"/>
              <a:ext cx="1991520" cy="4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2440" y="2052720"/>
                <a:ext cx="2023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1321560" y="2589480"/>
              <a:ext cx="1518480" cy="18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5720" y="2526120"/>
                <a:ext cx="1550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/>
              <p14:cNvContentPartPr/>
              <p14:nvPr/>
            </p14:nvContentPartPr>
            <p14:xfrm>
              <a:off x="1741320" y="3848760"/>
              <a:ext cx="5635080" cy="125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5480" y="3785040"/>
                <a:ext cx="56667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4339800" y="5009400"/>
              <a:ext cx="304200" cy="2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3960" y="4946040"/>
                <a:ext cx="335880" cy="154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0" descr="http://www.mhhe.com/math/calc/smithminton2e/cd/folder_structure/text/chap10/section06/figure_1057d.gif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12" y="1919654"/>
            <a:ext cx="1518617" cy="174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3366720" y="2000160"/>
              <a:ext cx="1625400" cy="36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50880" y="1936800"/>
                <a:ext cx="1657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3277440" y="4223880"/>
              <a:ext cx="2455920" cy="180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61600" y="4160160"/>
                <a:ext cx="2487600" cy="145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25149"/>
              </p:ext>
            </p:extLst>
          </p:nvPr>
        </p:nvGraphicFramePr>
        <p:xfrm>
          <a:off x="660404" y="5867400"/>
          <a:ext cx="2565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24" imgW="2565360" imgH="520560" progId="Equation.DSMT4">
                  <p:embed/>
                </p:oleObj>
              </mc:Choice>
              <mc:Fallback>
                <p:oleObj name="Equation" r:id="rId24" imgW="25653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0404" y="5867400"/>
                        <a:ext cx="25654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96002"/>
              </p:ext>
            </p:extLst>
          </p:nvPr>
        </p:nvGraphicFramePr>
        <p:xfrm>
          <a:off x="3546982" y="5943600"/>
          <a:ext cx="4610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26" imgW="4609800" imgH="419040" progId="Equation.DSMT4">
                  <p:embed/>
                </p:oleObj>
              </mc:Choice>
              <mc:Fallback>
                <p:oleObj name="Equation" r:id="rId26" imgW="460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546982" y="5943600"/>
                        <a:ext cx="4610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01809" y="5023080"/>
            <a:ext cx="342549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Direction of curve is anticlockwise,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orientation of curve is clockwise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341" name="Picture 5" descr="C:\Users\matcts\Desktop\manWalking.gif"/>
          <p:cNvPicPr>
            <a:picLocks noChangeAspect="1" noChangeArrowheads="1" noCrop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15643">
            <a:off x="1715352" y="4083952"/>
            <a:ext cx="517933" cy="62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21037819">
            <a:off x="7840810" y="2562374"/>
            <a:ext cx="560240" cy="24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2681584">
            <a:off x="7060113" y="2522587"/>
            <a:ext cx="517190" cy="170503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60602" y="3205708"/>
            <a:ext cx="247111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Direction of curve is anticlockwise,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orientation of curve is clockwise 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3400"/>
            <a:ext cx="81915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69572" y="685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47835"/>
            <a:ext cx="4267200" cy="9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80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804280" y="3429000"/>
              <a:ext cx="1081080" cy="18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8440" y="3365640"/>
                <a:ext cx="11127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303920" y="1196640"/>
              <a:ext cx="2027160" cy="11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080" y="1132920"/>
                <a:ext cx="2059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4259520" y="2062800"/>
              <a:ext cx="3143520" cy="45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3680" y="1999080"/>
                <a:ext cx="3175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1250280" y="2143080"/>
              <a:ext cx="1036080" cy="63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4440" y="2079720"/>
                <a:ext cx="10677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2018160" y="3821760"/>
              <a:ext cx="3947400" cy="45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02320" y="3758400"/>
                <a:ext cx="3979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/>
              <p14:cNvContentPartPr/>
              <p14:nvPr/>
            </p14:nvContentPartPr>
            <p14:xfrm>
              <a:off x="7188480" y="3625200"/>
              <a:ext cx="1545120" cy="393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79120" y="3615840"/>
                <a:ext cx="15638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5545440" y="4116600"/>
              <a:ext cx="1143360" cy="27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29600" y="4053240"/>
                <a:ext cx="1175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/>
              <p14:cNvContentPartPr/>
              <p14:nvPr/>
            </p14:nvContentPartPr>
            <p14:xfrm>
              <a:off x="2232720" y="4107600"/>
              <a:ext cx="2893320" cy="3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16520" y="4044240"/>
                <a:ext cx="2925360" cy="163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739833"/>
              </p:ext>
            </p:extLst>
          </p:nvPr>
        </p:nvGraphicFramePr>
        <p:xfrm>
          <a:off x="5599325" y="4267200"/>
          <a:ext cx="1035590" cy="20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21" imgW="1663560" imgH="330120" progId="Equation.DSMT4">
                  <p:embed/>
                </p:oleObj>
              </mc:Choice>
              <mc:Fallback>
                <p:oleObj name="Equation" r:id="rId21" imgW="16635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599325" y="4267200"/>
                        <a:ext cx="1035590" cy="20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4" name="Picture 14" descr="http://upload.wikimedia.org/wikipedia/commons/b/b5/OblateSpheroi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05" y="2220322"/>
            <a:ext cx="2029395" cy="10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7709377" y="1459034"/>
            <a:ext cx="0" cy="12075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18902" y="2666566"/>
            <a:ext cx="128222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899145" y="2062800"/>
            <a:ext cx="1639514" cy="120867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rot="19446963">
            <a:off x="7028118" y="2424222"/>
            <a:ext cx="1398425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85816"/>
              </p:ext>
            </p:extLst>
          </p:nvPr>
        </p:nvGraphicFramePr>
        <p:xfrm>
          <a:off x="7540997" y="2563719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24" imgW="266400" imgH="330120" progId="Equation.DSMT4">
                  <p:embed/>
                </p:oleObj>
              </mc:Choice>
              <mc:Fallback>
                <p:oleObj name="Equation" r:id="rId24" imgW="266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540997" y="2563719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990423"/>
              </p:ext>
            </p:extLst>
          </p:nvPr>
        </p:nvGraphicFramePr>
        <p:xfrm>
          <a:off x="4800600" y="5747835"/>
          <a:ext cx="40481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26" imgW="6438600" imgH="1434960" progId="Equation.DSMT4">
                  <p:embed/>
                </p:oleObj>
              </mc:Choice>
              <mc:Fallback>
                <p:oleObj name="Equation" r:id="rId26" imgW="6438600" imgH="1434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800600" y="5747835"/>
                        <a:ext cx="4048125" cy="901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8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5325"/>
            <a:ext cx="809625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9000" y="1447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91720" y="2098440"/>
              <a:ext cx="786240" cy="27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880" y="2035080"/>
                <a:ext cx="817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705840" y="2401920"/>
              <a:ext cx="1947240" cy="3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0000" y="2338560"/>
                <a:ext cx="197892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/>
          <p:cNvSpPr/>
          <p:nvPr/>
        </p:nvSpPr>
        <p:spPr>
          <a:xfrm>
            <a:off x="6481762" y="283368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3100"/>
              </p:ext>
            </p:extLst>
          </p:nvPr>
        </p:nvGraphicFramePr>
        <p:xfrm>
          <a:off x="6773862" y="3132137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8" imgW="330120" imgH="317160" progId="Equation.DSMT4">
                  <p:embed/>
                </p:oleObj>
              </mc:Choice>
              <mc:Fallback>
                <p:oleObj name="Equation" r:id="rId8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73862" y="3132137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210825"/>
              </p:ext>
            </p:extLst>
          </p:nvPr>
        </p:nvGraphicFramePr>
        <p:xfrm>
          <a:off x="6300787" y="3748087"/>
          <a:ext cx="1276350" cy="692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10" imgW="1638000" imgH="888840" progId="Equation.DSMT4">
                  <p:embed/>
                </p:oleObj>
              </mc:Choice>
              <mc:Fallback>
                <p:oleObj name="Equation" r:id="rId10" imgW="1638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00787" y="3748087"/>
                        <a:ext cx="1276350" cy="692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8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09625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24550" y="76200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6631"/>
            <a:ext cx="3505200" cy="7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80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294920" y="1330560"/>
              <a:ext cx="2045160" cy="4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080" y="1267200"/>
                <a:ext cx="2076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884320" y="1919880"/>
              <a:ext cx="4447440" cy="7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8480" y="1856520"/>
                <a:ext cx="4479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428840" y="2143080"/>
              <a:ext cx="2402640" cy="18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3000" y="2079720"/>
                <a:ext cx="2434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4098960" y="3732480"/>
              <a:ext cx="3232800" cy="27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3120" y="3669120"/>
                <a:ext cx="3264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5322240" y="3920040"/>
              <a:ext cx="1206000" cy="9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6400" y="3856680"/>
                <a:ext cx="1237680" cy="136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6" descr="http://image.tutorvista.com/cms/images/67/ellipse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0" y="4572000"/>
            <a:ext cx="18669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900" y="4371975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the following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72400" y="270986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59368"/>
              </p:ext>
            </p:extLst>
          </p:nvPr>
        </p:nvGraphicFramePr>
        <p:xfrm>
          <a:off x="8064500" y="3090861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16" imgW="330120" imgH="317160" progId="Equation.DSMT4">
                  <p:embed/>
                </p:oleObj>
              </mc:Choice>
              <mc:Fallback>
                <p:oleObj name="Equation" r:id="rId16" imgW="330120" imgH="317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3090861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844833"/>
              </p:ext>
            </p:extLst>
          </p:nvPr>
        </p:nvGraphicFramePr>
        <p:xfrm>
          <a:off x="7606506" y="3759840"/>
          <a:ext cx="1246187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18" imgW="1600200" imgH="380880" progId="Equation.DSMT4">
                  <p:embed/>
                </p:oleObj>
              </mc:Choice>
              <mc:Fallback>
                <p:oleObj name="Equation" r:id="rId18" imgW="1600200" imgH="3808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506" y="3759840"/>
                        <a:ext cx="1246187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9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23876"/>
            <a:ext cx="8096250" cy="549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67400" y="68580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315200" y="21955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942571"/>
              </p:ext>
            </p:extLst>
          </p:nvPr>
        </p:nvGraphicFramePr>
        <p:xfrm>
          <a:off x="7729537" y="2493962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4" imgW="330057" imgH="317362" progId="Equation.DSMT4">
                  <p:embed/>
                </p:oleObj>
              </mc:Choice>
              <mc:Fallback>
                <p:oleObj name="Equation" r:id="rId4" imgW="330057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7" y="2493962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215532"/>
              </p:ext>
            </p:extLst>
          </p:nvPr>
        </p:nvGraphicFramePr>
        <p:xfrm>
          <a:off x="7391400" y="3243263"/>
          <a:ext cx="1246187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6" imgW="1600200" imgH="380880" progId="Equation.DSMT4">
                  <p:embed/>
                </p:oleObj>
              </mc:Choice>
              <mc:Fallback>
                <p:oleObj name="Equation" r:id="rId6" imgW="1600200" imgH="3808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243263"/>
                        <a:ext cx="1246187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2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2581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8999" y="1219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5867400"/>
            <a:ext cx="3505200" cy="7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80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04000" y="4268520"/>
              <a:ext cx="1589760" cy="7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8160" y="4204800"/>
                <a:ext cx="1621440" cy="198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4" descr="http://tutorial.math.lamar.edu/Classes/CalcIII/StokesTheorem_files/image00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40" y="2288039"/>
            <a:ext cx="2057400" cy="19806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 rot="553823">
            <a:off x="5092" y="5086331"/>
            <a:ext cx="2142881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313320" y="3455640"/>
              <a:ext cx="652320" cy="9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7480" y="3392280"/>
                <a:ext cx="684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2473560" y="3455640"/>
              <a:ext cx="3643920" cy="4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7720" y="3392280"/>
                <a:ext cx="3675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4616640" y="3687840"/>
              <a:ext cx="1215000" cy="9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00800" y="3624480"/>
                <a:ext cx="1246680" cy="136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6965640" y="3673552"/>
            <a:ext cx="1992480" cy="594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987333">
            <a:off x="7047480" y="3551704"/>
            <a:ext cx="914400" cy="243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858000" y="3427183"/>
            <a:ext cx="457200" cy="5095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7233120" y="4759560"/>
              <a:ext cx="955800" cy="7592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23760" y="4750200"/>
                <a:ext cx="97452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6393960" y="3313080"/>
              <a:ext cx="178920" cy="2592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84600" y="3303720"/>
                <a:ext cx="19764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2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19150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91212" y="38100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4" y="5800543"/>
            <a:ext cx="3455054" cy="722202"/>
          </a:xfrm>
          <a:prstGeom prst="rect">
            <a:avLst/>
          </a:prstGeom>
          <a:noFill/>
          <a:ln w="44450" algn="ctr">
            <a:solidFill>
              <a:srgbClr val="3366FF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357560" y="1062720"/>
              <a:ext cx="2491560" cy="2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1720" y="999000"/>
                <a:ext cx="252324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https://blogs.lt.vt.edu/studiosyk93/files/2012/10/necker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621312"/>
            <a:ext cx="2039938" cy="183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262812" y="4040288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400800" y="5107088"/>
            <a:ext cx="862012" cy="5317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11186" y="5563096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367493" y="404028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z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62812" y="5078513"/>
            <a:ext cx="1652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56377" y="511558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000356"/>
              </p:ext>
            </p:extLst>
          </p:nvPr>
        </p:nvGraphicFramePr>
        <p:xfrm>
          <a:off x="7111206" y="6292157"/>
          <a:ext cx="977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Equation" r:id="rId8" imgW="977760" imgH="330120" progId="Equation.DSMT4">
                  <p:embed/>
                </p:oleObj>
              </mc:Choice>
              <mc:Fallback>
                <p:oleObj name="Equation" r:id="rId8" imgW="9777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11206" y="6292157"/>
                        <a:ext cx="977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112769"/>
              </p:ext>
            </p:extLst>
          </p:nvPr>
        </p:nvGraphicFramePr>
        <p:xfrm>
          <a:off x="8540997" y="5563095"/>
          <a:ext cx="560046" cy="27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Equation" r:id="rId10" imgW="825480" imgH="406080" progId="Equation.DSMT4">
                  <p:embed/>
                </p:oleObj>
              </mc:Choice>
              <mc:Fallback>
                <p:oleObj name="Equation" r:id="rId10" imgW="825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40997" y="5563095"/>
                        <a:ext cx="560046" cy="27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938776"/>
              </p:ext>
            </p:extLst>
          </p:nvPr>
        </p:nvGraphicFramePr>
        <p:xfrm>
          <a:off x="7920284" y="4301898"/>
          <a:ext cx="977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Equation" r:id="rId12" imgW="977760" imgH="330120" progId="Equation.DSMT4">
                  <p:embed/>
                </p:oleObj>
              </mc:Choice>
              <mc:Fallback>
                <p:oleObj name="Equation" r:id="rId12" imgW="9777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20284" y="4301898"/>
                        <a:ext cx="977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091509"/>
              </p:ext>
            </p:extLst>
          </p:nvPr>
        </p:nvGraphicFramePr>
        <p:xfrm>
          <a:off x="6400800" y="2514600"/>
          <a:ext cx="25955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Equation" r:id="rId14" imgW="3530520" imgH="419040" progId="Equation.DSMT4">
                  <p:embed/>
                </p:oleObj>
              </mc:Choice>
              <mc:Fallback>
                <p:oleObj name="Equation" r:id="rId14" imgW="3530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00800" y="2514600"/>
                        <a:ext cx="2595562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48361"/>
              </p:ext>
            </p:extLst>
          </p:nvPr>
        </p:nvGraphicFramePr>
        <p:xfrm>
          <a:off x="6473086" y="2133600"/>
          <a:ext cx="2095500" cy="36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" name="Equation" r:id="rId16" imgW="2412720" imgH="419040" progId="Equation.DSMT4">
                  <p:embed/>
                </p:oleObj>
              </mc:Choice>
              <mc:Fallback>
                <p:oleObj name="Equation" r:id="rId16" imgW="24127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73086" y="2133600"/>
                        <a:ext cx="2095500" cy="36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/>
              <p14:cNvContentPartPr/>
              <p14:nvPr/>
            </p14:nvContentPartPr>
            <p14:xfrm>
              <a:off x="3625560" y="1803960"/>
              <a:ext cx="2438280" cy="11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9720" y="1740240"/>
                <a:ext cx="2469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" name="Ink 6"/>
              <p14:cNvContentPartPr/>
              <p14:nvPr/>
            </p14:nvContentPartPr>
            <p14:xfrm>
              <a:off x="2241360" y="3375360"/>
              <a:ext cx="5411880" cy="89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25520" y="3312000"/>
                <a:ext cx="544356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0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3" y="142875"/>
            <a:ext cx="8096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3946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88" y="101048"/>
            <a:ext cx="3455054" cy="722202"/>
          </a:xfrm>
          <a:prstGeom prst="rect">
            <a:avLst/>
          </a:prstGeom>
          <a:noFill/>
          <a:ln w="44450" algn="ctr">
            <a:solidFill>
              <a:srgbClr val="3366FF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303920" y="1321560"/>
              <a:ext cx="5911920" cy="32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080" y="1258200"/>
                <a:ext cx="59436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250280" y="1661040"/>
              <a:ext cx="536040" cy="3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4440" y="1597320"/>
                <a:ext cx="567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402280" y="3732480"/>
              <a:ext cx="3768480" cy="72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6440" y="3669120"/>
                <a:ext cx="38001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2919960" y="4920120"/>
              <a:ext cx="4045680" cy="4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4120" y="4856760"/>
                <a:ext cx="4077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2527200" y="2027160"/>
              <a:ext cx="5054760" cy="45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1360" y="1963440"/>
                <a:ext cx="50864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4991760" y="1509120"/>
              <a:ext cx="929160" cy="18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5920" y="1445760"/>
                <a:ext cx="9608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1223640" y="1661040"/>
              <a:ext cx="634320" cy="9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7440" y="1597320"/>
                <a:ext cx="666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4982760" y="3732480"/>
              <a:ext cx="1224000" cy="9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6920" y="3669120"/>
                <a:ext cx="1255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2437920" y="5295240"/>
              <a:ext cx="1804320" cy="18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2080" y="5231880"/>
                <a:ext cx="1836000" cy="145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 descr="https://blogs.lt.vt.edu/studiosyk93/files/2012/10/necker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22066"/>
            <a:ext cx="1773449" cy="159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1250280" y="3505200"/>
            <a:ext cx="0" cy="1769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03920" y="5313600"/>
            <a:ext cx="1416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" y="5295240"/>
            <a:ext cx="995041" cy="572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3520" y="557501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SG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1988514" y="527373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SG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853741" y="3616626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z</a:t>
            </a:r>
            <a:endParaRPr lang="en-SG" sz="28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5703"/>
              </p:ext>
            </p:extLst>
          </p:nvPr>
        </p:nvGraphicFramePr>
        <p:xfrm>
          <a:off x="853741" y="5664824"/>
          <a:ext cx="618662" cy="255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Equation" r:id="rId25" imgW="799920" imgH="330120" progId="Equation.DSMT4">
                  <p:embed/>
                </p:oleObj>
              </mc:Choice>
              <mc:Fallback>
                <p:oleObj name="Equation" r:id="rId25" imgW="7999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53741" y="5664824"/>
                        <a:ext cx="618662" cy="255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949212"/>
              </p:ext>
            </p:extLst>
          </p:nvPr>
        </p:nvGraphicFramePr>
        <p:xfrm>
          <a:off x="1721063" y="4821840"/>
          <a:ext cx="582073" cy="286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Equation" r:id="rId27" imgW="825480" imgH="406080" progId="Equation.DSMT4">
                  <p:embed/>
                </p:oleObj>
              </mc:Choice>
              <mc:Fallback>
                <p:oleObj name="Equation" r:id="rId27" imgW="825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721063" y="4821840"/>
                        <a:ext cx="582073" cy="286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00764"/>
              </p:ext>
            </p:extLst>
          </p:nvPr>
        </p:nvGraphicFramePr>
        <p:xfrm>
          <a:off x="1154466" y="4260530"/>
          <a:ext cx="642945" cy="259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Equation" r:id="rId29" imgW="787320" imgH="317160" progId="Equation.DSMT4">
                  <p:embed/>
                </p:oleObj>
              </mc:Choice>
              <mc:Fallback>
                <p:oleObj name="Equation" r:id="rId29" imgW="7873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154466" y="4260530"/>
                        <a:ext cx="642945" cy="259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/>
              <p14:cNvContentPartPr/>
              <p14:nvPr/>
            </p14:nvContentPartPr>
            <p14:xfrm>
              <a:off x="884160" y="5339880"/>
              <a:ext cx="1054080" cy="2235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4800" y="5330520"/>
                <a:ext cx="10728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456" name="Ink 19455"/>
              <p14:cNvContentPartPr/>
              <p14:nvPr/>
            </p14:nvContentPartPr>
            <p14:xfrm>
              <a:off x="3313080" y="1616400"/>
              <a:ext cx="2652480" cy="187920"/>
            </p14:xfrm>
          </p:contentPart>
        </mc:Choice>
        <mc:Fallback xmlns="">
          <p:pic>
            <p:nvPicPr>
              <p:cNvPr id="19456" name="Ink 1945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97240" y="1552680"/>
                <a:ext cx="2684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457" name="Ink 19456"/>
              <p14:cNvContentPartPr/>
              <p14:nvPr/>
            </p14:nvContentPartPr>
            <p14:xfrm>
              <a:off x="3643560" y="4536360"/>
              <a:ext cx="3206160" cy="116280"/>
            </p14:xfrm>
          </p:contentPart>
        </mc:Choice>
        <mc:Fallback xmlns="">
          <p:pic>
            <p:nvPicPr>
              <p:cNvPr id="19457" name="Ink 194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27720" y="4472640"/>
                <a:ext cx="32378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459" name="Ink 19458"/>
              <p14:cNvContentPartPr/>
              <p14:nvPr/>
            </p14:nvContentPartPr>
            <p14:xfrm>
              <a:off x="4536360" y="6000840"/>
              <a:ext cx="339840" cy="27000"/>
            </p14:xfrm>
          </p:contentPart>
        </mc:Choice>
        <mc:Fallback xmlns="">
          <p:pic>
            <p:nvPicPr>
              <p:cNvPr id="19459" name="Ink 194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20520" y="5937120"/>
                <a:ext cx="371520" cy="154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1086546" y="527511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03035"/>
              </p:ext>
            </p:extLst>
          </p:nvPr>
        </p:nvGraphicFramePr>
        <p:xfrm>
          <a:off x="336840" y="4225056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39" imgW="266400" imgH="330120" progId="Equation.DSMT4">
                  <p:embed/>
                </p:oleObj>
              </mc:Choice>
              <mc:Fallback>
                <p:oleObj name="Equation" r:id="rId39" imgW="266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336840" y="4225056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" descr="https://blogs.lt.vt.edu/studiosyk93/files/2012/10/necker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91" y="2458740"/>
            <a:ext cx="1518167" cy="136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962591"/>
              </p:ext>
            </p:extLst>
          </p:nvPr>
        </p:nvGraphicFramePr>
        <p:xfrm>
          <a:off x="7570942" y="3497819"/>
          <a:ext cx="249244" cy="36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41" imgW="304560" imgH="444240" progId="Equation.DSMT4">
                  <p:embed/>
                </p:oleObj>
              </mc:Choice>
              <mc:Fallback>
                <p:oleObj name="Equation" r:id="rId41" imgW="304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570942" y="3497819"/>
                        <a:ext cx="249244" cy="363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" name="Ink 19"/>
              <p14:cNvContentPartPr/>
              <p14:nvPr/>
            </p14:nvContentPartPr>
            <p14:xfrm>
              <a:off x="7447320" y="3527280"/>
              <a:ext cx="884520" cy="1522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37960" y="3517920"/>
                <a:ext cx="903240" cy="171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Arrow Connector 21"/>
          <p:cNvCxnSpPr/>
          <p:nvPr/>
        </p:nvCxnSpPr>
        <p:spPr>
          <a:xfrm flipV="1">
            <a:off x="7920574" y="2973304"/>
            <a:ext cx="0" cy="643322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208178"/>
              </p:ext>
            </p:extLst>
          </p:nvPr>
        </p:nvGraphicFramePr>
        <p:xfrm>
          <a:off x="6267140" y="3060700"/>
          <a:ext cx="1397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45" imgW="1396800" imgH="444240" progId="Equation.DSMT4">
                  <p:embed/>
                </p:oleObj>
              </mc:Choice>
              <mc:Fallback>
                <p:oleObj name="Equation" r:id="rId45" imgW="139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6267140" y="3060700"/>
                        <a:ext cx="1397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Parallelogram 31"/>
          <p:cNvSpPr/>
          <p:nvPr/>
        </p:nvSpPr>
        <p:spPr>
          <a:xfrm>
            <a:off x="7265990" y="4122066"/>
            <a:ext cx="1413668" cy="414294"/>
          </a:xfrm>
          <a:prstGeom prst="parallelogram">
            <a:avLst>
              <a:gd name="adj" fmla="val 8424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47882"/>
              </p:ext>
            </p:extLst>
          </p:nvPr>
        </p:nvGraphicFramePr>
        <p:xfrm>
          <a:off x="8139254" y="4091860"/>
          <a:ext cx="533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47" imgW="533160" imgH="444240" progId="Equation.DSMT4">
                  <p:embed/>
                </p:oleObj>
              </mc:Choice>
              <mc:Fallback>
                <p:oleObj name="Equation" r:id="rId47" imgW="533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8139254" y="4091860"/>
                        <a:ext cx="533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H="1">
            <a:off x="7573376" y="4329213"/>
            <a:ext cx="17167" cy="852387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772912"/>
              </p:ext>
            </p:extLst>
          </p:nvPr>
        </p:nvGraphicFramePr>
        <p:xfrm>
          <a:off x="7656139" y="4604408"/>
          <a:ext cx="1181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49" imgW="1180800" imgH="444240" progId="Equation.DSMT4">
                  <p:embed/>
                </p:oleObj>
              </mc:Choice>
              <mc:Fallback>
                <p:oleObj name="Equation" r:id="rId49" imgW="1180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656139" y="4604408"/>
                        <a:ext cx="1181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 flipV="1">
            <a:off x="1803409" y="3741840"/>
            <a:ext cx="0" cy="643322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4557" y="4755406"/>
            <a:ext cx="596983" cy="1125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14325" y="5181600"/>
            <a:ext cx="790549" cy="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884790" y="4139846"/>
            <a:ext cx="698566" cy="61556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https://blogs.lt.vt.edu/studiosyk93/files/2012/10/necker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93" y="5259710"/>
            <a:ext cx="1518167" cy="136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479382"/>
              </p:ext>
            </p:extLst>
          </p:nvPr>
        </p:nvGraphicFramePr>
        <p:xfrm>
          <a:off x="6571020" y="6254750"/>
          <a:ext cx="87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51" imgW="876240" imgH="444240" progId="Equation.DSMT4">
                  <p:embed/>
                </p:oleObj>
              </mc:Choice>
              <mc:Fallback>
                <p:oleObj name="Equation" r:id="rId51" imgW="8762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571020" y="6254750"/>
                        <a:ext cx="8763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Straight Arrow Connector 54"/>
          <p:cNvCxnSpPr/>
          <p:nvPr/>
        </p:nvCxnSpPr>
        <p:spPr>
          <a:xfrm flipH="1">
            <a:off x="7052045" y="6014340"/>
            <a:ext cx="790549" cy="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331840" y="5143880"/>
            <a:ext cx="0" cy="395717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8547017" y="5942885"/>
            <a:ext cx="596983" cy="1125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044184" y="6315873"/>
            <a:ext cx="17166" cy="542127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263776" y="5143880"/>
            <a:ext cx="698566" cy="615560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2" name="Ink 51"/>
              <p14:cNvContentPartPr/>
              <p14:nvPr/>
            </p14:nvContentPartPr>
            <p14:xfrm>
              <a:off x="5027400" y="4214880"/>
              <a:ext cx="509400" cy="360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11560" y="4151160"/>
                <a:ext cx="54108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22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096250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0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2" y="5935581"/>
            <a:ext cx="2323292" cy="81613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47" y="6022445"/>
            <a:ext cx="3411537" cy="6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419920" y="3420000"/>
              <a:ext cx="5635080" cy="107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4080" y="3356640"/>
                <a:ext cx="566676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6802832" y="3891647"/>
            <a:ext cx="1435754" cy="834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48857"/>
              </p:ext>
            </p:extLst>
          </p:nvPr>
        </p:nvGraphicFramePr>
        <p:xfrm>
          <a:off x="7637743" y="4148554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8" imgW="330120" imgH="317160" progId="Equation.DSMT4">
                  <p:embed/>
                </p:oleObj>
              </mc:Choice>
              <mc:Fallback>
                <p:oleObj name="Equation" r:id="rId8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37743" y="4148554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634400" y="2107440"/>
              <a:ext cx="2428920" cy="107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8560" y="2044080"/>
                <a:ext cx="2460960" cy="234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13233"/>
              </p:ext>
            </p:extLst>
          </p:nvPr>
        </p:nvGraphicFramePr>
        <p:xfrm>
          <a:off x="6722777" y="4740125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12" imgW="215640" imgH="330120" progId="Equation.DSMT4">
                  <p:embed/>
                </p:oleObj>
              </mc:Choice>
              <mc:Fallback>
                <p:oleObj name="Equation" r:id="rId12" imgW="2156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22777" y="4740125"/>
                        <a:ext cx="215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542875"/>
              </p:ext>
            </p:extLst>
          </p:nvPr>
        </p:nvGraphicFramePr>
        <p:xfrm>
          <a:off x="7967943" y="4725838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Equation" r:id="rId14" imgW="469800" imgH="330120" progId="Equation.DSMT4">
                  <p:embed/>
                </p:oleObj>
              </mc:Choice>
              <mc:Fallback>
                <p:oleObj name="Equation" r:id="rId14" imgW="469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67943" y="4725838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237644"/>
              </p:ext>
            </p:extLst>
          </p:nvPr>
        </p:nvGraphicFramePr>
        <p:xfrm>
          <a:off x="6548152" y="3738562"/>
          <a:ext cx="203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Equation" r:id="rId16" imgW="203040" imgH="330120" progId="Equation.DSMT4">
                  <p:embed/>
                </p:oleObj>
              </mc:Choice>
              <mc:Fallback>
                <p:oleObj name="Equation" r:id="rId16" imgW="2030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48152" y="3738562"/>
                        <a:ext cx="203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6934200" y="4725837"/>
            <a:ext cx="1600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02832" y="3527640"/>
            <a:ext cx="0" cy="1198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082063"/>
              </p:ext>
            </p:extLst>
          </p:nvPr>
        </p:nvGraphicFramePr>
        <p:xfrm>
          <a:off x="8534400" y="460518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Equation" r:id="rId18" imgW="228600" imgH="241200" progId="Equation.DSMT4">
                  <p:embed/>
                </p:oleObj>
              </mc:Choice>
              <mc:Fallback>
                <p:oleObj name="Equation" r:id="rId1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34400" y="460518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329838"/>
              </p:ext>
            </p:extLst>
          </p:nvPr>
        </p:nvGraphicFramePr>
        <p:xfrm>
          <a:off x="6893319" y="3511549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20" imgW="203040" imgH="241200" progId="Equation.DSMT4">
                  <p:embed/>
                </p:oleObj>
              </mc:Choice>
              <mc:Fallback>
                <p:oleObj name="Equation" r:id="rId20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93319" y="3511549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8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0" y="482590"/>
            <a:ext cx="80962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38800" y="68580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2" y="5935581"/>
            <a:ext cx="2323292" cy="81613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44" y="6022444"/>
            <a:ext cx="3411537" cy="6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5" y="4341961"/>
            <a:ext cx="2739606" cy="5595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http://www.mhhe.com/math/calc/smithminton2e/cd/folder_structure/text/chap10/section06/figure_1057d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057400"/>
            <a:ext cx="2209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02852" y="3912797"/>
            <a:ext cx="1912548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6509708" y="356869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924800" y="3863195"/>
            <a:ext cx="0" cy="76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239000" y="4244195"/>
            <a:ext cx="685800" cy="48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24800" y="4244195"/>
            <a:ext cx="914400" cy="99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391400" y="3886200"/>
            <a:ext cx="1262692" cy="7889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003896"/>
              </p:ext>
            </p:extLst>
          </p:nvPr>
        </p:nvGraphicFramePr>
        <p:xfrm>
          <a:off x="8022746" y="4250809"/>
          <a:ext cx="242827" cy="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8" imgW="330120" imgH="317160" progId="Equation.DSMT4">
                  <p:embed/>
                </p:oleObj>
              </mc:Choice>
              <mc:Fallback>
                <p:oleObj name="Equation" r:id="rId8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22746" y="4250809"/>
                        <a:ext cx="242827" cy="23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895639"/>
              </p:ext>
            </p:extLst>
          </p:nvPr>
        </p:nvGraphicFramePr>
        <p:xfrm>
          <a:off x="838200" y="4701396"/>
          <a:ext cx="242888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10" imgW="330120" imgH="317160" progId="Equation.DSMT4">
                  <p:embed/>
                </p:oleObj>
              </mc:Choice>
              <mc:Fallback>
                <p:oleObj name="Equation" r:id="rId10" imgW="330120" imgH="317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01396"/>
                        <a:ext cx="242888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3768480" y="2678760"/>
              <a:ext cx="101844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52640" y="2615400"/>
                <a:ext cx="1050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5974200" y="2768040"/>
              <a:ext cx="151920" cy="9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58360" y="2704680"/>
                <a:ext cx="183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8063640" y="4286160"/>
              <a:ext cx="223560" cy="2325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7800" y="4222800"/>
                <a:ext cx="255240" cy="3596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852393"/>
              </p:ext>
            </p:extLst>
          </p:nvPr>
        </p:nvGraphicFramePr>
        <p:xfrm>
          <a:off x="7593013" y="4625975"/>
          <a:ext cx="11668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18" imgW="1663560" imgH="457200" progId="Equation.DSMT4">
                  <p:embed/>
                </p:oleObj>
              </mc:Choice>
              <mc:Fallback>
                <p:oleObj name="Equation" r:id="rId18" imgW="1663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593013" y="4625975"/>
                        <a:ext cx="1166812" cy="319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77199" y="5359323"/>
            <a:ext cx="5828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may use the following method with f=1, </a:t>
            </a:r>
          </a:p>
          <a:p>
            <a:r>
              <a:rPr lang="en-US" sz="2000" dirty="0" smtClean="0"/>
              <a:t>but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 method is better, since  z is of the form z=f(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0533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6" y="635530"/>
            <a:ext cx="809625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9000" y="1676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2" y="5935581"/>
            <a:ext cx="2323292" cy="81613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47" y="6022445"/>
            <a:ext cx="3411537" cy="6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prstDash val="sysDot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86611"/>
            <a:ext cx="3200400" cy="65369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encrypted-tbn2.gstatic.com/images?q=tbn:ANd9GcQe_YeP-Vz5ywo1fy1OVEsOKuNqvM7n_W-z-N3NYLVUKl-URe5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6" y="2813337"/>
            <a:ext cx="212407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5456160" y="2928960"/>
              <a:ext cx="85752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0320" y="2865600"/>
                <a:ext cx="889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3723840" y="4179240"/>
              <a:ext cx="857520" cy="9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08000" y="4115520"/>
                <a:ext cx="889200" cy="136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91806" y="4623088"/>
            <a:ext cx="2946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 may use the following method with f=1, </a:t>
            </a:r>
          </a:p>
          <a:p>
            <a:r>
              <a:rPr lang="en-US" sz="2000" dirty="0" smtClean="0"/>
              <a:t>but the 1st method is better, since z=f(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  <a:endParaRPr lang="en-SG" sz="2000" dirty="0"/>
          </a:p>
        </p:txBody>
      </p:sp>
      <p:sp>
        <p:nvSpPr>
          <p:cNvPr id="12" name="Oval 11"/>
          <p:cNvSpPr/>
          <p:nvPr/>
        </p:nvSpPr>
        <p:spPr>
          <a:xfrm>
            <a:off x="7673656" y="30480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294145"/>
              </p:ext>
            </p:extLst>
          </p:nvPr>
        </p:nvGraphicFramePr>
        <p:xfrm>
          <a:off x="7965756" y="357505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13" imgW="330120" imgH="317160" progId="Equation.DSMT4">
                  <p:embed/>
                </p:oleObj>
              </mc:Choice>
              <mc:Fallback>
                <p:oleObj name="Equation" r:id="rId13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65756" y="3575050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990600" y="3505200"/>
            <a:ext cx="108287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438018"/>
              </p:ext>
            </p:extLst>
          </p:nvPr>
        </p:nvGraphicFramePr>
        <p:xfrm>
          <a:off x="1388743" y="3650192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15" imgW="330120" imgH="317160" progId="Equation.DSMT4">
                  <p:embed/>
                </p:oleObj>
              </mc:Choice>
              <mc:Fallback>
                <p:oleObj name="Equation" r:id="rId15" imgW="330120" imgH="317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743" y="3650192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8130856" y="3505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30856" y="2692930"/>
            <a:ext cx="0" cy="812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25426"/>
              </p:ext>
            </p:extLst>
          </p:nvPr>
        </p:nvGraphicFramePr>
        <p:xfrm>
          <a:off x="8724900" y="3635904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17" imgW="228600" imgH="241200" progId="Equation.DSMT4">
                  <p:embed/>
                </p:oleObj>
              </mc:Choice>
              <mc:Fallback>
                <p:oleObj name="Equation" r:id="rId17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724900" y="3635904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439602"/>
              </p:ext>
            </p:extLst>
          </p:nvPr>
        </p:nvGraphicFramePr>
        <p:xfrm>
          <a:off x="8334056" y="2597172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19" imgW="253800" imgH="317160" progId="Equation.DSMT4">
                  <p:embed/>
                </p:oleObj>
              </mc:Choice>
              <mc:Fallback>
                <p:oleObj name="Equation" r:id="rId19" imgW="2538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334056" y="2597172"/>
                        <a:ext cx="254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739715"/>
              </p:ext>
            </p:extLst>
          </p:nvPr>
        </p:nvGraphicFramePr>
        <p:xfrm>
          <a:off x="7609502" y="4020978"/>
          <a:ext cx="1143000" cy="31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21" imgW="1650960" imgH="457200" progId="Equation.DSMT4">
                  <p:embed/>
                </p:oleObj>
              </mc:Choice>
              <mc:Fallback>
                <p:oleObj name="Equation" r:id="rId21" imgW="1650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609502" y="4020978"/>
                        <a:ext cx="1143000" cy="316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0962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48600" y="1524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00"/>
            <a:ext cx="632460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598400" y="2304000"/>
              <a:ext cx="2447280" cy="1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2560" y="2240280"/>
                <a:ext cx="2478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009160" y="4482720"/>
              <a:ext cx="4250880" cy="12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3320" y="4419360"/>
                <a:ext cx="4282920" cy="252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5802840" y="964340"/>
            <a:ext cx="914400" cy="13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2830680" y="2125440"/>
              <a:ext cx="1482840" cy="53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4840" y="2061720"/>
                <a:ext cx="1514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79520" y="3893400"/>
              <a:ext cx="16128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680" y="3829680"/>
                <a:ext cx="192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652800" y="3562920"/>
              <a:ext cx="232560" cy="9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6960" y="3499560"/>
                <a:ext cx="264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7295760" y="3687840"/>
              <a:ext cx="536040" cy="9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9920" y="3624480"/>
                <a:ext cx="567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037000" y="3562920"/>
              <a:ext cx="571680" cy="196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27640" y="3553560"/>
                <a:ext cx="590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776960" y="3598560"/>
              <a:ext cx="3750840" cy="9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61120" y="3535200"/>
                <a:ext cx="378288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ight Triangle 13"/>
          <p:cNvSpPr/>
          <p:nvPr/>
        </p:nvSpPr>
        <p:spPr>
          <a:xfrm>
            <a:off x="7123067" y="2593675"/>
            <a:ext cx="1451065" cy="636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46316"/>
              </p:ext>
            </p:extLst>
          </p:nvPr>
        </p:nvGraphicFramePr>
        <p:xfrm>
          <a:off x="7250833" y="2911975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Equation" r:id="rId22" imgW="330120" imgH="317160" progId="Equation.DSMT4">
                  <p:embed/>
                </p:oleObj>
              </mc:Choice>
              <mc:Fallback>
                <p:oleObj name="Equation" r:id="rId22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250833" y="2911975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4" name="Picture 8" descr="http://blogs.scientificamerican.com/degrees-of-freedom/files/2011/07/xyz.gif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1451">
            <a:off x="6979812" y="4851729"/>
            <a:ext cx="1686076" cy="17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75010"/>
              </p:ext>
            </p:extLst>
          </p:nvPr>
        </p:nvGraphicFramePr>
        <p:xfrm>
          <a:off x="7067160" y="644683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name="Equation" r:id="rId25" imgW="228600" imgH="241200" progId="Equation.DSMT4">
                  <p:embed/>
                </p:oleObj>
              </mc:Choice>
              <mc:Fallback>
                <p:oleObj name="Equation" r:id="rId25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067160" y="644683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21043"/>
              </p:ext>
            </p:extLst>
          </p:nvPr>
        </p:nvGraphicFramePr>
        <p:xfrm>
          <a:off x="8557042" y="5963444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name="Equation" r:id="rId27" imgW="203040" imgH="241200" progId="Equation.DSMT4">
                  <p:embed/>
                </p:oleObj>
              </mc:Choice>
              <mc:Fallback>
                <p:oleObj name="Equation" r:id="rId27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557042" y="5963444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7446952" y="5333999"/>
            <a:ext cx="144060" cy="10001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98437" y="5357809"/>
            <a:ext cx="513274" cy="4762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446952" y="5834062"/>
            <a:ext cx="664759" cy="5000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/>
              <p14:cNvContentPartPr/>
              <p14:nvPr/>
            </p14:nvContentPartPr>
            <p14:xfrm>
              <a:off x="7581600" y="5839920"/>
              <a:ext cx="384120" cy="3754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2240" y="5830560"/>
                <a:ext cx="402840" cy="394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350785"/>
              </p:ext>
            </p:extLst>
          </p:nvPr>
        </p:nvGraphicFramePr>
        <p:xfrm>
          <a:off x="7679520" y="5839920"/>
          <a:ext cx="226714" cy="21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Equation" r:id="rId31" imgW="330120" imgH="317160" progId="Equation.DSMT4">
                  <p:embed/>
                </p:oleObj>
              </mc:Choice>
              <mc:Fallback>
                <p:oleObj name="Equation" r:id="rId31" imgW="330120" imgH="31716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9520" y="5839920"/>
                        <a:ext cx="226714" cy="2179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953990"/>
              </p:ext>
            </p:extLst>
          </p:nvPr>
        </p:nvGraphicFramePr>
        <p:xfrm>
          <a:off x="7455722" y="6334125"/>
          <a:ext cx="655989" cy="24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Equation" r:id="rId33" imgW="1104840" imgH="419040" progId="Equation.DSMT4">
                  <p:embed/>
                </p:oleObj>
              </mc:Choice>
              <mc:Fallback>
                <p:oleObj name="Equation" r:id="rId33" imgW="1104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455722" y="6334125"/>
                        <a:ext cx="655989" cy="248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657157"/>
              </p:ext>
            </p:extLst>
          </p:nvPr>
        </p:nvGraphicFramePr>
        <p:xfrm>
          <a:off x="8111711" y="5454994"/>
          <a:ext cx="734600" cy="28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Equation" r:id="rId35" imgW="1091880" imgH="419040" progId="Equation.DSMT4">
                  <p:embed/>
                </p:oleObj>
              </mc:Choice>
              <mc:Fallback>
                <p:oleObj name="Equation" r:id="rId35" imgW="1091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8111711" y="5454994"/>
                        <a:ext cx="734600" cy="281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085227"/>
              </p:ext>
            </p:extLst>
          </p:nvPr>
        </p:nvGraphicFramePr>
        <p:xfrm>
          <a:off x="7701322" y="5110163"/>
          <a:ext cx="590113" cy="22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Equation" r:id="rId37" imgW="1104840" imgH="419040" progId="Equation.DSMT4">
                  <p:embed/>
                </p:oleObj>
              </mc:Choice>
              <mc:Fallback>
                <p:oleObj name="Equation" r:id="rId37" imgW="1104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701322" y="5110163"/>
                        <a:ext cx="590113" cy="223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7123067" y="3230275"/>
            <a:ext cx="1868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23067" y="1927762"/>
            <a:ext cx="0" cy="1109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253347"/>
              </p:ext>
            </p:extLst>
          </p:nvPr>
        </p:nvGraphicFramePr>
        <p:xfrm>
          <a:off x="8763000" y="331527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8" name="Equation" r:id="rId39" imgW="228600" imgH="241200" progId="Equation.DSMT4">
                  <p:embed/>
                </p:oleObj>
              </mc:Choice>
              <mc:Fallback>
                <p:oleObj name="Equation" r:id="rId39" imgW="228600" imgH="241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0" y="3315270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301964"/>
              </p:ext>
            </p:extLst>
          </p:nvPr>
        </p:nvGraphicFramePr>
        <p:xfrm>
          <a:off x="7194160" y="193778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9" name="Equation" r:id="rId41" imgW="203040" imgH="241200" progId="Equation.DSMT4">
                  <p:embed/>
                </p:oleObj>
              </mc:Choice>
              <mc:Fallback>
                <p:oleObj name="Equation" r:id="rId41" imgW="203040" imgH="241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160" y="193778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50676"/>
              </p:ext>
            </p:extLst>
          </p:nvPr>
        </p:nvGraphicFramePr>
        <p:xfrm>
          <a:off x="8494713" y="2906713"/>
          <a:ext cx="4683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" name="Equation" r:id="rId43" imgW="787320" imgH="419040" progId="Equation.DSMT4">
                  <p:embed/>
                </p:oleObj>
              </mc:Choice>
              <mc:Fallback>
                <p:oleObj name="Equation" r:id="rId43" imgW="787320" imgH="4190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4713" y="2906713"/>
                        <a:ext cx="468312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966430"/>
              </p:ext>
            </p:extLst>
          </p:nvPr>
        </p:nvGraphicFramePr>
        <p:xfrm>
          <a:off x="7187405" y="2388798"/>
          <a:ext cx="376375" cy="204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45" imgW="774360" imgH="419040" progId="Equation.DSMT4">
                  <p:embed/>
                </p:oleObj>
              </mc:Choice>
              <mc:Fallback>
                <p:oleObj name="Equation" r:id="rId45" imgW="774360" imgH="4190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7405" y="2388798"/>
                        <a:ext cx="376375" cy="2048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4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242887"/>
            <a:ext cx="8096250" cy="596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4100" y="40005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00"/>
            <a:ext cx="632460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536200" y="2964600"/>
              <a:ext cx="5492160" cy="5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0360" y="2901240"/>
                <a:ext cx="5523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536360" y="4884480"/>
              <a:ext cx="866520" cy="7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0520" y="4821120"/>
                <a:ext cx="898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4411440" y="5447160"/>
              <a:ext cx="750240" cy="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5600" y="5383440"/>
                <a:ext cx="782280" cy="136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55121"/>
              </p:ext>
            </p:extLst>
          </p:nvPr>
        </p:nvGraphicFramePr>
        <p:xfrm>
          <a:off x="3670300" y="2311400"/>
          <a:ext cx="9144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11" imgW="914400" imgH="358560" progId="Equation.DSMT4">
                  <p:embed/>
                </p:oleObj>
              </mc:Choice>
              <mc:Fallback>
                <p:oleObj name="Equation" r:id="rId11" imgW="914400" imgH="358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70300" y="2311400"/>
                        <a:ext cx="9144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464180"/>
              </p:ext>
            </p:extLst>
          </p:nvPr>
        </p:nvGraphicFramePr>
        <p:xfrm>
          <a:off x="7667625" y="3536155"/>
          <a:ext cx="11239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13" imgW="1600200" imgH="380880" progId="Equation.DSMT4">
                  <p:embed/>
                </p:oleObj>
              </mc:Choice>
              <mc:Fallback>
                <p:oleObj name="Equation" r:id="rId13" imgW="1600200" imgH="3808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3536155"/>
                        <a:ext cx="1123950" cy="266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7658100" y="3212304"/>
            <a:ext cx="1114424" cy="1054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009969"/>
              </p:ext>
            </p:extLst>
          </p:nvPr>
        </p:nvGraphicFramePr>
        <p:xfrm>
          <a:off x="8056934" y="3940174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15" imgW="330120" imgH="317160" progId="Equation.DSMT4">
                  <p:embed/>
                </p:oleObj>
              </mc:Choice>
              <mc:Fallback>
                <p:oleObj name="Equation" r:id="rId15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56934" y="3940174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 descr="http://www.mhhe.com/math/calc/smithminton2e/cd/folder_structure/text/chap10/section06/figure_1057d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8600"/>
            <a:ext cx="2209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152400" y="3443543"/>
            <a:ext cx="1724670" cy="67125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503522"/>
              </p:ext>
            </p:extLst>
          </p:nvPr>
        </p:nvGraphicFramePr>
        <p:xfrm>
          <a:off x="939800" y="495648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18" imgW="330120" imgH="317160" progId="Equation.DSMT4">
                  <p:embed/>
                </p:oleObj>
              </mc:Choice>
              <mc:Fallback>
                <p:oleObj name="Equation" r:id="rId18" imgW="330120" imgH="317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956480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152400" y="4584851"/>
            <a:ext cx="1724670" cy="671257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1"/>
            <a:ext cx="80962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24550" y="490537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534151" y="1447800"/>
            <a:ext cx="1114424" cy="1054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75843"/>
              </p:ext>
            </p:extLst>
          </p:nvPr>
        </p:nvGraphicFramePr>
        <p:xfrm>
          <a:off x="7662862" y="1457325"/>
          <a:ext cx="11239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4" imgW="1600200" imgH="380880" progId="Equation.DSMT4">
                  <p:embed/>
                </p:oleObj>
              </mc:Choice>
              <mc:Fallback>
                <p:oleObj name="Equation" r:id="rId4" imgW="1600200" imgH="3808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2862" y="1457325"/>
                        <a:ext cx="1123950" cy="266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91001"/>
              </p:ext>
            </p:extLst>
          </p:nvPr>
        </p:nvGraphicFramePr>
        <p:xfrm>
          <a:off x="7091363" y="1816497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6" imgW="330120" imgH="317160" progId="Equation.DSMT4">
                  <p:embed/>
                </p:oleObj>
              </mc:Choice>
              <mc:Fallback>
                <p:oleObj name="Equation" r:id="rId6" imgW="330120" imgH="317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1816497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0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7" y="203994"/>
            <a:ext cx="82772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000" y="1676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00"/>
            <a:ext cx="632460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25360" y="2580840"/>
              <a:ext cx="1705680" cy="2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520" y="2517120"/>
                <a:ext cx="1737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6304320" y="4187880"/>
              <a:ext cx="839880" cy="125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480" y="4124520"/>
                <a:ext cx="871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6599160" y="2580840"/>
              <a:ext cx="759240" cy="36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3320" y="2517120"/>
                <a:ext cx="791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7304760" y="4304160"/>
              <a:ext cx="482400" cy="152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95400" y="4294800"/>
                <a:ext cx="501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339640" y="3902400"/>
              <a:ext cx="4510080" cy="53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3800" y="3838680"/>
                <a:ext cx="45417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/>
              <p14:cNvContentPartPr/>
              <p14:nvPr/>
            </p14:nvContentPartPr>
            <p14:xfrm>
              <a:off x="5884920" y="4491720"/>
              <a:ext cx="5364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69080" y="4428000"/>
                <a:ext cx="85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4241880" y="4250520"/>
              <a:ext cx="40212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25680" y="4187160"/>
                <a:ext cx="434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/>
              <p14:cNvContentPartPr/>
              <p14:nvPr/>
            </p14:nvContentPartPr>
            <p14:xfrm>
              <a:off x="7090200" y="5170320"/>
              <a:ext cx="360" cy="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74360" y="5106960"/>
                <a:ext cx="3204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ight Triangle 12"/>
          <p:cNvSpPr/>
          <p:nvPr/>
        </p:nvSpPr>
        <p:spPr>
          <a:xfrm>
            <a:off x="5561379" y="4852020"/>
            <a:ext cx="1071573" cy="636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76221"/>
              </p:ext>
            </p:extLst>
          </p:nvPr>
        </p:nvGraphicFramePr>
        <p:xfrm>
          <a:off x="5608360" y="517032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Equation" r:id="rId21" imgW="330120" imgH="317160" progId="Equation.DSMT4">
                  <p:embed/>
                </p:oleObj>
              </mc:Choice>
              <mc:Fallback>
                <p:oleObj name="Equation" r:id="rId21" imgW="330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608360" y="5170320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8" descr="http://blogs.scientificamerican.com/degrees-of-freedom/files/2011/07/xyz.gi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1451">
            <a:off x="6979812" y="4851729"/>
            <a:ext cx="1686076" cy="17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7545960" y="5257800"/>
            <a:ext cx="19411" cy="8286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545960" y="5810250"/>
            <a:ext cx="668676" cy="2762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565371" y="5257800"/>
            <a:ext cx="649264" cy="609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461671"/>
              </p:ext>
            </p:extLst>
          </p:nvPr>
        </p:nvGraphicFramePr>
        <p:xfrm>
          <a:off x="7689850" y="6122988"/>
          <a:ext cx="5842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24" imgW="1041120" imgH="419040" progId="Equation.DSMT4">
                  <p:embed/>
                </p:oleObj>
              </mc:Choice>
              <mc:Fallback>
                <p:oleObj name="Equation" r:id="rId24" imgW="10411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89850" y="6122988"/>
                        <a:ext cx="584200" cy="23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026679"/>
              </p:ext>
            </p:extLst>
          </p:nvPr>
        </p:nvGraphicFramePr>
        <p:xfrm>
          <a:off x="8214636" y="5562600"/>
          <a:ext cx="600121" cy="22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26" imgW="1104840" imgH="419040" progId="Equation.DSMT4">
                  <p:embed/>
                </p:oleObj>
              </mc:Choice>
              <mc:Fallback>
                <p:oleObj name="Equation" r:id="rId26" imgW="1104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214636" y="5562600"/>
                        <a:ext cx="600121" cy="22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355779"/>
              </p:ext>
            </p:extLst>
          </p:nvPr>
        </p:nvGraphicFramePr>
        <p:xfrm>
          <a:off x="7614561" y="5127817"/>
          <a:ext cx="6000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28" imgW="1104840" imgH="419040" progId="Equation.DSMT4">
                  <p:embed/>
                </p:oleObj>
              </mc:Choice>
              <mc:Fallback>
                <p:oleObj name="Equation" r:id="rId28" imgW="1104840" imgH="4190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4561" y="5127817"/>
                        <a:ext cx="600075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31304"/>
              </p:ext>
            </p:extLst>
          </p:nvPr>
        </p:nvGraphicFramePr>
        <p:xfrm>
          <a:off x="7451071" y="645318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Equation" r:id="rId30" imgW="228600" imgH="241200" progId="Equation.DSMT4">
                  <p:embed/>
                </p:oleObj>
              </mc:Choice>
              <mc:Fallback>
                <p:oleObj name="Equation" r:id="rId3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451071" y="645318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810985"/>
              </p:ext>
            </p:extLst>
          </p:nvPr>
        </p:nvGraphicFramePr>
        <p:xfrm>
          <a:off x="8660700" y="5845175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Equation" r:id="rId32" imgW="203040" imgH="241200" progId="Equation.DSMT4">
                  <p:embed/>
                </p:oleObj>
              </mc:Choice>
              <mc:Fallback>
                <p:oleObj name="Equation" r:id="rId32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660700" y="5845175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561379" y="5488620"/>
            <a:ext cx="14490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561379" y="4659778"/>
            <a:ext cx="0" cy="828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570279"/>
              </p:ext>
            </p:extLst>
          </p:nvPr>
        </p:nvGraphicFramePr>
        <p:xfrm>
          <a:off x="6871485" y="556260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Equation" r:id="rId34" imgW="228600" imgH="241200" progId="Equation.DSMT4">
                  <p:embed/>
                </p:oleObj>
              </mc:Choice>
              <mc:Fallback>
                <p:oleObj name="Equation" r:id="rId34" imgW="228600" imgH="241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1485" y="5562600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43006"/>
              </p:ext>
            </p:extLst>
          </p:nvPr>
        </p:nvGraphicFramePr>
        <p:xfrm>
          <a:off x="5358179" y="466930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Equation" r:id="rId36" imgW="203040" imgH="241200" progId="Equation.DSMT4">
                  <p:embed/>
                </p:oleObj>
              </mc:Choice>
              <mc:Fallback>
                <p:oleObj name="Equation" r:id="rId36" imgW="203040" imgH="2412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179" y="466930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10765"/>
              </p:ext>
            </p:extLst>
          </p:nvPr>
        </p:nvGraphicFramePr>
        <p:xfrm>
          <a:off x="6373784" y="5596890"/>
          <a:ext cx="408016" cy="236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Equation" r:id="rId38" imgW="723600" imgH="419040" progId="Equation.DSMT4">
                  <p:embed/>
                </p:oleObj>
              </mc:Choice>
              <mc:Fallback>
                <p:oleObj name="Equation" r:id="rId38" imgW="723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373784" y="5596890"/>
                        <a:ext cx="408016" cy="236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173646"/>
              </p:ext>
            </p:extLst>
          </p:nvPr>
        </p:nvGraphicFramePr>
        <p:xfrm>
          <a:off x="5731118" y="4743360"/>
          <a:ext cx="414884" cy="21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Equation" r:id="rId40" imgW="799920" imgH="419040" progId="Equation.DSMT4">
                  <p:embed/>
                </p:oleObj>
              </mc:Choice>
              <mc:Fallback>
                <p:oleObj name="Equation" r:id="rId40" imgW="799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5731118" y="4743360"/>
                        <a:ext cx="414884" cy="21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4" name="Ink 43"/>
              <p14:cNvContentPartPr/>
              <p14:nvPr/>
            </p14:nvContentPartPr>
            <p14:xfrm>
              <a:off x="7670880" y="5839920"/>
              <a:ext cx="312840" cy="17892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1520" y="5830560"/>
                <a:ext cx="331560" cy="1976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427245"/>
              </p:ext>
            </p:extLst>
          </p:nvPr>
        </p:nvGraphicFramePr>
        <p:xfrm>
          <a:off x="7744750" y="5790000"/>
          <a:ext cx="16510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" name="Equation" r:id="rId44" imgW="330120" imgH="317160" progId="Equation.DSMT4">
                  <p:embed/>
                </p:oleObj>
              </mc:Choice>
              <mc:Fallback>
                <p:oleObj name="Equation" r:id="rId44" imgW="330120" imgH="3171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4750" y="5790000"/>
                        <a:ext cx="16510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619709"/>
              </p:ext>
            </p:extLst>
          </p:nvPr>
        </p:nvGraphicFramePr>
        <p:xfrm>
          <a:off x="6077711" y="4969684"/>
          <a:ext cx="956710" cy="2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46" imgW="1511280" imgH="330120" progId="Equation.DSMT4">
                  <p:embed/>
                </p:oleObj>
              </mc:Choice>
              <mc:Fallback>
                <p:oleObj name="Equation" r:id="rId46" imgW="1511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6077711" y="4969684"/>
                        <a:ext cx="956710" cy="2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07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09625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0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cxnSp>
        <p:nvCxnSpPr>
          <p:cNvPr id="4" name="Straight Arrow Connector 3"/>
          <p:cNvCxnSpPr>
            <a:stCxn id="5" idx="2"/>
          </p:cNvCxnSpPr>
          <p:nvPr/>
        </p:nvCxnSpPr>
        <p:spPr>
          <a:xfrm flipV="1">
            <a:off x="6493798" y="2344641"/>
            <a:ext cx="19050" cy="1051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/>
          <p:cNvSpPr/>
          <p:nvPr/>
        </p:nvSpPr>
        <p:spPr>
          <a:xfrm>
            <a:off x="6493798" y="2759062"/>
            <a:ext cx="1071573" cy="636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53469" y="3395662"/>
            <a:ext cx="165960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68241"/>
              </p:ext>
            </p:extLst>
          </p:nvPr>
        </p:nvGraphicFramePr>
        <p:xfrm>
          <a:off x="7239000" y="3505200"/>
          <a:ext cx="407987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4" imgW="723600" imgH="419040" progId="Equation.DSMT4">
                  <p:embed/>
                </p:oleObj>
              </mc:Choice>
              <mc:Fallback>
                <p:oleObj name="Equation" r:id="rId4" imgW="723600" imgH="41904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505200"/>
                        <a:ext cx="407987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432435"/>
              </p:ext>
            </p:extLst>
          </p:nvPr>
        </p:nvGraphicFramePr>
        <p:xfrm>
          <a:off x="6634296" y="2624088"/>
          <a:ext cx="414338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6" imgW="799920" imgH="419040" progId="Equation.DSMT4">
                  <p:embed/>
                </p:oleObj>
              </mc:Choice>
              <mc:Fallback>
                <p:oleObj name="Equation" r:id="rId6" imgW="799920" imgH="41904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296" y="2624088"/>
                        <a:ext cx="414338" cy="21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317675"/>
              </p:ext>
            </p:extLst>
          </p:nvPr>
        </p:nvGraphicFramePr>
        <p:xfrm>
          <a:off x="8098771" y="342423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8" imgW="228600" imgH="241300" progId="Equation.DSMT4">
                  <p:embed/>
                </p:oleObj>
              </mc:Choice>
              <mc:Fallback>
                <p:oleObj name="Equation" r:id="rId8" imgW="228600" imgH="2413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8771" y="3424238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836471"/>
              </p:ext>
            </p:extLst>
          </p:nvPr>
        </p:nvGraphicFramePr>
        <p:xfrm>
          <a:off x="6271548" y="2344641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10" imgW="203112" imgH="241195" progId="Equation.DSMT4">
                  <p:embed/>
                </p:oleObj>
              </mc:Choice>
              <mc:Fallback>
                <p:oleObj name="Equation" r:id="rId10" imgW="203112" imgH="24119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548" y="2344641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74248"/>
              </p:ext>
            </p:extLst>
          </p:nvPr>
        </p:nvGraphicFramePr>
        <p:xfrm>
          <a:off x="7029584" y="2870151"/>
          <a:ext cx="957263" cy="20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Equation" r:id="rId12" imgW="1511280" imgH="330120" progId="Equation.DSMT4">
                  <p:embed/>
                </p:oleObj>
              </mc:Choice>
              <mc:Fallback>
                <p:oleObj name="Equation" r:id="rId12" imgW="1511280" imgH="33012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584" y="2870151"/>
                        <a:ext cx="957263" cy="20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8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94</Words>
  <Application>Microsoft Office PowerPoint</Application>
  <PresentationFormat>On-screen Show (4:3)</PresentationFormat>
  <Paragraphs>32</Paragraphs>
  <Slides>19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Chew Tuan Seng</dc:creator>
  <cp:lastModifiedBy>Chew Tuan Seng</cp:lastModifiedBy>
  <cp:revision>39</cp:revision>
  <dcterms:created xsi:type="dcterms:W3CDTF">2013-10-18T07:46:47Z</dcterms:created>
  <dcterms:modified xsi:type="dcterms:W3CDTF">2013-10-31T05:16:41Z</dcterms:modified>
</cp:coreProperties>
</file>